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tiff" ContentType="image/tiff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ppt/notesSlides/notesSlide6.xml" ContentType="application/vnd.openxmlformats-officedocument.presentationml.notesSlide+xml"/>
  <Override PartName="/ppt/charts/chart2.xml" ContentType="application/vnd.openxmlformats-officedocument.drawingml.chart+xml"/>
  <Override PartName="/ppt/drawings/drawing1.xml" ContentType="application/vnd.openxmlformats-officedocument.drawingml.chartshapes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1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761" r:id="rId1"/>
    <p:sldMasterId id="2147483777" r:id="rId2"/>
    <p:sldMasterId id="2147483792" r:id="rId3"/>
  </p:sldMasterIdLst>
  <p:notesMasterIdLst>
    <p:notesMasterId r:id="rId29"/>
  </p:notesMasterIdLst>
  <p:handoutMasterIdLst>
    <p:handoutMasterId r:id="rId30"/>
  </p:handoutMasterIdLst>
  <p:sldIdLst>
    <p:sldId id="288" r:id="rId4"/>
    <p:sldId id="347" r:id="rId5"/>
    <p:sldId id="290" r:id="rId6"/>
    <p:sldId id="291" r:id="rId7"/>
    <p:sldId id="292" r:id="rId8"/>
    <p:sldId id="293" r:id="rId9"/>
    <p:sldId id="342" r:id="rId10"/>
    <p:sldId id="294" r:id="rId11"/>
    <p:sldId id="295" r:id="rId12"/>
    <p:sldId id="296" r:id="rId13"/>
    <p:sldId id="297" r:id="rId14"/>
    <p:sldId id="300" r:id="rId15"/>
    <p:sldId id="346" r:id="rId16"/>
    <p:sldId id="302" r:id="rId17"/>
    <p:sldId id="303" r:id="rId18"/>
    <p:sldId id="304" r:id="rId19"/>
    <p:sldId id="305" r:id="rId20"/>
    <p:sldId id="308" r:id="rId21"/>
    <p:sldId id="345" r:id="rId22"/>
    <p:sldId id="306" r:id="rId23"/>
    <p:sldId id="311" r:id="rId24"/>
    <p:sldId id="312" r:id="rId25"/>
    <p:sldId id="352" r:id="rId26"/>
    <p:sldId id="353" r:id="rId27"/>
    <p:sldId id="333" r:id="rId28"/>
  </p:sldIdLst>
  <p:sldSz cx="9144000" cy="6858000" type="screen4x3"/>
  <p:notesSz cx="6815138" cy="9942513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C66"/>
    <a:srgbClr val="047E32"/>
    <a:srgbClr val="CCECFF"/>
    <a:srgbClr val="FFCC99"/>
    <a:srgbClr val="003300"/>
    <a:srgbClr val="996600"/>
    <a:srgbClr val="FF00FF"/>
    <a:srgbClr val="996633"/>
    <a:srgbClr val="FF7C80"/>
    <a:srgbClr val="FF99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27F97BB-C833-4FB7-BDE5-3F7075034690}" styleName="佈景主題樣式 2 - 輔色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D113A9D2-9D6B-4929-AA2D-F23B5EE8CBE7}" styleName="佈景主題樣式 2 - 輔色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72833802-FEF1-4C79-8D5D-14CF1EAF98D9}" styleName="淺色樣式 2 - 輔色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2273" autoAdjust="0"/>
    <p:restoredTop sz="81636" autoAdjust="0"/>
  </p:normalViewPr>
  <p:slideViewPr>
    <p:cSldViewPr>
      <p:cViewPr varScale="1">
        <p:scale>
          <a:sx n="108" d="100"/>
          <a:sy n="108" d="100"/>
        </p:scale>
        <p:origin x="-174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>
        <p:scale>
          <a:sx n="90" d="100"/>
          <a:sy n="90" d="100"/>
        </p:scale>
        <p:origin x="-1728" y="-72"/>
      </p:cViewPr>
      <p:guideLst>
        <p:guide orient="horz" pos="3132"/>
        <p:guide pos="2147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openxmlformats.org/officeDocument/2006/relationships/tableStyles" Target="tableStyle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viewProps" Target="view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presProps" Target="pres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handoutMaster" Target="handoutMasters/handoutMaster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Microsoft_Excel_Worksheet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Expatriate</c:v>
                </c:pt>
              </c:strCache>
            </c:strRef>
          </c:tx>
          <c:invertIfNegative val="0"/>
          <c:cat>
            <c:numRef>
              <c:f>Sheet1!$A$2:$A$3</c:f>
              <c:numCache>
                <c:formatCode>General</c:formatCode>
                <c:ptCount val="2"/>
                <c:pt idx="0">
                  <c:v>2012</c:v>
                </c:pt>
                <c:pt idx="1">
                  <c:v>2017</c:v>
                </c:pt>
              </c:numCache>
            </c:numRef>
          </c:cat>
          <c:val>
            <c:numRef>
              <c:f>Sheet1!$B$2:$B$3</c:f>
              <c:numCache>
                <c:formatCode>0%</c:formatCode>
                <c:ptCount val="2"/>
                <c:pt idx="0">
                  <c:v>0.1</c:v>
                </c:pt>
                <c:pt idx="1">
                  <c:v>0.05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Chinese</c:v>
                </c:pt>
              </c:strCache>
            </c:strRef>
          </c:tx>
          <c:invertIfNegative val="0"/>
          <c:dLbls>
            <c:dLbl>
              <c:idx val="0"/>
              <c:spPr/>
              <c:txPr>
                <a:bodyPr/>
                <a:lstStyle/>
                <a:p>
                  <a:pPr>
                    <a:defRPr b="1">
                      <a:solidFill>
                        <a:srgbClr val="FF0000"/>
                      </a:solidFill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spPr/>
              <c:txPr>
                <a:bodyPr/>
                <a:lstStyle/>
                <a:p>
                  <a:pPr>
                    <a:defRPr b="1">
                      <a:solidFill>
                        <a:srgbClr val="FF0000"/>
                      </a:solidFill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>
                    <a:solidFill>
                      <a:srgbClr val="FF0000"/>
                    </a:solidFill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Sheet1!$A$2:$A$3</c:f>
              <c:numCache>
                <c:formatCode>General</c:formatCode>
                <c:ptCount val="2"/>
                <c:pt idx="0">
                  <c:v>2012</c:v>
                </c:pt>
                <c:pt idx="1">
                  <c:v>2017</c:v>
                </c:pt>
              </c:numCache>
            </c:numRef>
          </c:cat>
          <c:val>
            <c:numRef>
              <c:f>Sheet1!$C$2:$C$3</c:f>
              <c:numCache>
                <c:formatCode>0%</c:formatCode>
                <c:ptCount val="2"/>
                <c:pt idx="0">
                  <c:v>0.60000000000000009</c:v>
                </c:pt>
                <c:pt idx="1">
                  <c:v>0.8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Hong Kong</c:v>
                </c:pt>
              </c:strCache>
            </c:strRef>
          </c:tx>
          <c:invertIfNegative val="0"/>
          <c:cat>
            <c:numRef>
              <c:f>Sheet1!$A$2:$A$3</c:f>
              <c:numCache>
                <c:formatCode>General</c:formatCode>
                <c:ptCount val="2"/>
                <c:pt idx="0">
                  <c:v>2012</c:v>
                </c:pt>
                <c:pt idx="1">
                  <c:v>2017</c:v>
                </c:pt>
              </c:numCache>
            </c:numRef>
          </c:cat>
          <c:val>
            <c:numRef>
              <c:f>Sheet1!$D$2:$D$3</c:f>
              <c:numCache>
                <c:formatCode>0%</c:formatCode>
                <c:ptCount val="2"/>
                <c:pt idx="0">
                  <c:v>0.30000000000000004</c:v>
                </c:pt>
                <c:pt idx="1">
                  <c:v>0.15000000000000002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95"/>
        <c:overlap val="100"/>
        <c:axId val="210957824"/>
        <c:axId val="210959360"/>
      </c:barChart>
      <c:catAx>
        <c:axId val="21095782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crossAx val="210959360"/>
        <c:crosses val="autoZero"/>
        <c:auto val="1"/>
        <c:lblAlgn val="ctr"/>
        <c:lblOffset val="100"/>
        <c:noMultiLvlLbl val="0"/>
      </c:catAx>
      <c:valAx>
        <c:axId val="210959360"/>
        <c:scaling>
          <c:orientation val="minMax"/>
        </c:scaling>
        <c:delete val="1"/>
        <c:axPos val="l"/>
        <c:numFmt formatCode="0%" sourceLinked="1"/>
        <c:majorTickMark val="none"/>
        <c:minorTickMark val="none"/>
        <c:tickLblPos val="none"/>
        <c:crossAx val="210957824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600"/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hart>
    <c:autoTitleDeleted val="1"/>
    <c:plotArea>
      <c:layout>
        <c:manualLayout>
          <c:layoutTarget val="inner"/>
          <c:xMode val="edge"/>
          <c:yMode val="edge"/>
          <c:x val="2.802128943097704E-2"/>
          <c:y val="0"/>
          <c:w val="0.96373715485402967"/>
          <c:h val="0.85814326641302474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欄1</c:v>
                </c:pt>
              </c:strCache>
            </c:strRef>
          </c:tx>
          <c:cat>
            <c:numRef>
              <c:f>Sheet1!$A$2:$A$5</c:f>
              <c:numCache>
                <c:formatCode>General</c:formatCode>
                <c:ptCount val="4"/>
                <c:pt idx="0">
                  <c:v>2013</c:v>
                </c:pt>
                <c:pt idx="1">
                  <c:v>2016</c:v>
                </c:pt>
                <c:pt idx="2">
                  <c:v>2019</c:v>
                </c:pt>
                <c:pt idx="3">
                  <c:v>2024</c:v>
                </c:pt>
              </c:numCache>
            </c:numRef>
          </c:cat>
          <c:val>
            <c:numRef>
              <c:f>Sheet1!$B$2:$B$5</c:f>
              <c:numCache>
                <c:formatCode>General</c:formatCode>
                <c:ptCount val="4"/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11022592"/>
        <c:axId val="211024128"/>
      </c:lineChart>
      <c:catAx>
        <c:axId val="21102259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ln w="50800">
            <a:solidFill>
              <a:schemeClr val="tx1">
                <a:lumMod val="95000"/>
                <a:lumOff val="5000"/>
              </a:schemeClr>
            </a:solidFill>
            <a:tailEnd type="triangle"/>
          </a:ln>
        </c:spPr>
        <c:txPr>
          <a:bodyPr/>
          <a:lstStyle/>
          <a:p>
            <a:pPr>
              <a:defRPr>
                <a:solidFill>
                  <a:schemeClr val="bg1"/>
                </a:solidFill>
              </a:defRPr>
            </a:pPr>
            <a:endParaRPr lang="en-US"/>
          </a:p>
        </c:txPr>
        <c:crossAx val="211024128"/>
        <c:crosses val="autoZero"/>
        <c:auto val="1"/>
        <c:lblAlgn val="ctr"/>
        <c:lblOffset val="100"/>
        <c:noMultiLvlLbl val="0"/>
      </c:catAx>
      <c:valAx>
        <c:axId val="211024128"/>
        <c:scaling>
          <c:orientation val="minMax"/>
        </c:scaling>
        <c:delete val="0"/>
        <c:axPos val="l"/>
        <c:numFmt formatCode="General" sourceLinked="0"/>
        <c:majorTickMark val="none"/>
        <c:minorTickMark val="none"/>
        <c:tickLblPos val="none"/>
        <c:spPr>
          <a:ln w="50800">
            <a:solidFill>
              <a:schemeClr val="tx1"/>
            </a:solidFill>
            <a:tailEnd type="triangle"/>
          </a:ln>
        </c:spPr>
        <c:crossAx val="211022592"/>
        <c:crosses val="autoZero"/>
        <c:crossBetween val="between"/>
      </c:valAx>
      <c:spPr>
        <a:ln>
          <a:solidFill>
            <a:schemeClr val="tx1"/>
          </a:solidFill>
        </a:ln>
        <a:effectLst>
          <a:outerShdw blurRad="50800" dist="50800" dir="5400000" algn="ctr" rotWithShape="0">
            <a:schemeClr val="tx1"/>
          </a:outerShdw>
        </a:effectLst>
      </c:spPr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  <c:userShapes r:id="rId2"/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3_3">
  <dgm:title val=""/>
  <dgm:desc val=""/>
  <dgm:catLst>
    <dgm:cat type="accent3" pri="11300"/>
  </dgm:catLst>
  <dgm:styleLbl name="node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>
        <a:shade val="80000"/>
      </a:schemeClr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>
        <a:shade val="80000"/>
      </a:schemeClr>
      <a:schemeClr val="accent3">
        <a:tint val="7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/>
    <dgm:txEffectClrLst/>
  </dgm:styleLbl>
  <dgm:styleLbl name="lnNode1">
    <dgm:fillClrLst>
      <a:schemeClr val="accent3">
        <a:shade val="80000"/>
      </a:schemeClr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shade val="80000"/>
        <a:alpha val="50000"/>
      </a:schemeClr>
      <a:schemeClr val="accent3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/>
    <dgm:txEffectClrLst/>
  </dgm:styleLbl>
  <dgm:styleLbl name="fgSibTrans2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9000"/>
      </a:schemeClr>
    </dgm:fillClrLst>
    <dgm:linClrLst meth="repeat">
      <a:schemeClr val="accent3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80000"/>
      </a:schemeClr>
    </dgm:fillClrLst>
    <dgm:linClrLst meth="repeat">
      <a:schemeClr val="accent3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3_4">
  <dgm:title val=""/>
  <dgm:desc val=""/>
  <dgm:catLst>
    <dgm:cat type="accent3" pri="11400"/>
  </dgm:catLst>
  <dgm:styleLbl name="node0">
    <dgm:fillClrLst meth="cycle">
      <a:schemeClr val="accent3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3">
        <a:shade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3">
        <a:shade val="50000"/>
      </a:schemeClr>
      <a:schemeClr val="accent3">
        <a:tint val="55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3">
        <a:shade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3">
        <a:shade val="80000"/>
        <a:alpha val="50000"/>
      </a:schemeClr>
      <a:schemeClr val="accent3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55000"/>
      </a:schemeClr>
    </dgm:fillClrLst>
    <dgm:linClrLst meth="repeat">
      <a:schemeClr val="accent3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55000"/>
      </a:schemeClr>
    </dgm:fillClrLst>
    <dgm:linClrLst meth="repeat">
      <a:schemeClr val="accent3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55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3EE32B5-5D5B-40BF-946D-893F835CA3F3}" type="doc">
      <dgm:prSet loTypeId="urn:microsoft.com/office/officeart/2005/8/layout/radial6" loCatId="cycle" qsTypeId="urn:microsoft.com/office/officeart/2005/8/quickstyle/3d1" qsCatId="3D" csTypeId="urn:microsoft.com/office/officeart/2005/8/colors/accent3_3" csCatId="accent3" phldr="1"/>
      <dgm:spPr/>
      <dgm:t>
        <a:bodyPr/>
        <a:lstStyle/>
        <a:p>
          <a:endParaRPr lang="zh-TW" altLang="en-US"/>
        </a:p>
      </dgm:t>
    </dgm:pt>
    <dgm:pt modelId="{A2AAAF21-2DD2-4F86-85CF-4259EE1431A1}">
      <dgm:prSet phldrT="[文字]" custT="1"/>
      <dgm:spPr/>
      <dgm:t>
        <a:bodyPr/>
        <a:lstStyle/>
        <a:p>
          <a:r>
            <a:rPr lang="zh-TW" altLang="en-US" sz="2000" b="1" dirty="0" smtClean="0">
              <a:solidFill>
                <a:srgbClr val="FFC000"/>
              </a:solidFill>
              <a:latin typeface="SimHei" pitchFamily="2" charset="-122"/>
              <a:ea typeface="SimHei" pitchFamily="2" charset="-122"/>
            </a:rPr>
            <a:t>台灣</a:t>
          </a:r>
          <a:endParaRPr lang="en-US" altLang="zh-TW" sz="2000" b="1" dirty="0" smtClean="0">
            <a:solidFill>
              <a:srgbClr val="FFC000"/>
            </a:solidFill>
            <a:latin typeface="SimHei" pitchFamily="2" charset="-122"/>
            <a:ea typeface="SimHei" pitchFamily="2" charset="-122"/>
          </a:endParaRPr>
        </a:p>
        <a:p>
          <a:r>
            <a:rPr lang="zh-TW" altLang="en-US" sz="2000" b="1" dirty="0" smtClean="0">
              <a:solidFill>
                <a:srgbClr val="FFC000"/>
              </a:solidFill>
              <a:latin typeface="SimHei" pitchFamily="2" charset="-122"/>
              <a:ea typeface="SimHei" pitchFamily="2" charset="-122"/>
            </a:rPr>
            <a:t>核心定位</a:t>
          </a:r>
          <a:endParaRPr lang="zh-TW" altLang="en-US" sz="2000" b="1" dirty="0">
            <a:solidFill>
              <a:srgbClr val="FFC000"/>
            </a:solidFill>
            <a:latin typeface="SimHei" pitchFamily="2" charset="-122"/>
            <a:ea typeface="SimHei" pitchFamily="2" charset="-122"/>
          </a:endParaRPr>
        </a:p>
      </dgm:t>
    </dgm:pt>
    <dgm:pt modelId="{597B4176-18A8-4253-BC7C-E46EA0913341}" type="parTrans" cxnId="{64D0B441-8506-4E33-BBC0-F3297CCE680F}">
      <dgm:prSet/>
      <dgm:spPr/>
      <dgm:t>
        <a:bodyPr/>
        <a:lstStyle/>
        <a:p>
          <a:endParaRPr lang="zh-TW" altLang="en-US"/>
        </a:p>
      </dgm:t>
    </dgm:pt>
    <dgm:pt modelId="{A6183AAE-B253-41BC-A663-583C9590E288}" type="sibTrans" cxnId="{64D0B441-8506-4E33-BBC0-F3297CCE680F}">
      <dgm:prSet/>
      <dgm:spPr/>
      <dgm:t>
        <a:bodyPr/>
        <a:lstStyle/>
        <a:p>
          <a:endParaRPr lang="zh-TW" altLang="en-US"/>
        </a:p>
      </dgm:t>
    </dgm:pt>
    <dgm:pt modelId="{5467D43B-D318-46F0-A1F5-23808237534B}">
      <dgm:prSet phldrT="[文字]" custT="1"/>
      <dgm:spPr/>
      <dgm:t>
        <a:bodyPr/>
        <a:lstStyle/>
        <a:p>
          <a:pPr algn="ctr"/>
          <a:r>
            <a:rPr lang="zh-TW" altLang="en-US" sz="1200" b="1" dirty="0" smtClean="0">
              <a:solidFill>
                <a:schemeClr val="tx1"/>
              </a:solidFill>
              <a:latin typeface="SimHei" pitchFamily="2" charset="-122"/>
              <a:ea typeface="SimHei" pitchFamily="2" charset="-122"/>
            </a:rPr>
            <a:t>日本</a:t>
          </a:r>
          <a:endParaRPr lang="en-US" altLang="zh-TW" sz="1200" b="1" dirty="0" smtClean="0">
            <a:solidFill>
              <a:schemeClr val="tx1"/>
            </a:solidFill>
            <a:latin typeface="SimHei" pitchFamily="2" charset="-122"/>
            <a:ea typeface="SimHei" pitchFamily="2" charset="-122"/>
          </a:endParaRPr>
        </a:p>
        <a:p>
          <a:pPr algn="ctr"/>
          <a:r>
            <a:rPr lang="zh-TW" altLang="en-US" sz="1200" b="1" dirty="0" smtClean="0">
              <a:solidFill>
                <a:schemeClr val="tx1"/>
              </a:solidFill>
              <a:latin typeface="SimHei" pitchFamily="2" charset="-122"/>
              <a:ea typeface="SimHei" pitchFamily="2" charset="-122"/>
            </a:rPr>
            <a:t>第</a:t>
          </a:r>
          <a:r>
            <a:rPr lang="en-US" altLang="zh-TW" sz="1200" b="1" dirty="0" smtClean="0">
              <a:solidFill>
                <a:schemeClr val="tx1"/>
              </a:solidFill>
              <a:latin typeface="Arial" pitchFamily="34" charset="0"/>
              <a:ea typeface="SimHei" pitchFamily="2" charset="-122"/>
              <a:cs typeface="Arial" pitchFamily="34" charset="0"/>
            </a:rPr>
            <a:t>3</a:t>
          </a:r>
          <a:r>
            <a:rPr lang="zh-TW" altLang="en-US" sz="1200" b="1" dirty="0" smtClean="0">
              <a:solidFill>
                <a:schemeClr val="tx1"/>
              </a:solidFill>
              <a:latin typeface="SimHei" pitchFamily="2" charset="-122"/>
              <a:ea typeface="SimHei" pitchFamily="2" charset="-122"/>
            </a:rPr>
            <a:t>大經濟體</a:t>
          </a:r>
          <a:r>
            <a:rPr lang="en-US" altLang="zh-TW" sz="1200" b="1" dirty="0" smtClean="0">
              <a:solidFill>
                <a:schemeClr val="tx1"/>
              </a:solidFill>
            </a:rPr>
            <a:t>	</a:t>
          </a:r>
          <a:endParaRPr lang="zh-TW" altLang="en-US" sz="1200" b="1" dirty="0">
            <a:solidFill>
              <a:schemeClr val="tx1"/>
            </a:solidFill>
          </a:endParaRPr>
        </a:p>
      </dgm:t>
    </dgm:pt>
    <dgm:pt modelId="{61ECF457-21BD-4C3B-933E-5FC429574344}" type="parTrans" cxnId="{BC5F7DDE-3970-4853-9BFC-678E703D9BE5}">
      <dgm:prSet/>
      <dgm:spPr/>
      <dgm:t>
        <a:bodyPr/>
        <a:lstStyle/>
        <a:p>
          <a:endParaRPr lang="zh-TW" altLang="en-US"/>
        </a:p>
      </dgm:t>
    </dgm:pt>
    <dgm:pt modelId="{EBD2AF90-88A0-460D-AF4C-610185F21DAB}" type="sibTrans" cxnId="{BC5F7DDE-3970-4853-9BFC-678E703D9BE5}">
      <dgm:prSet/>
      <dgm:spPr/>
      <dgm:t>
        <a:bodyPr/>
        <a:lstStyle/>
        <a:p>
          <a:endParaRPr lang="zh-TW" altLang="en-US"/>
        </a:p>
      </dgm:t>
    </dgm:pt>
    <dgm:pt modelId="{D29068BB-F760-4A16-9F76-E8B59637F71F}">
      <dgm:prSet phldrT="[文字]" custT="1"/>
      <dgm:spPr/>
      <dgm:t>
        <a:bodyPr/>
        <a:lstStyle/>
        <a:p>
          <a:r>
            <a:rPr lang="zh-TW" altLang="en-US" sz="1200" b="1" dirty="0" smtClean="0">
              <a:solidFill>
                <a:schemeClr val="tx1"/>
              </a:solidFill>
              <a:latin typeface="SimHei" pitchFamily="2" charset="-122"/>
              <a:ea typeface="SimHei" pitchFamily="2" charset="-122"/>
            </a:rPr>
            <a:t>美國</a:t>
          </a:r>
          <a:endParaRPr lang="en-US" altLang="zh-TW" sz="1200" b="1" dirty="0" smtClean="0">
            <a:solidFill>
              <a:schemeClr val="tx1"/>
            </a:solidFill>
            <a:latin typeface="SimHei" pitchFamily="2" charset="-122"/>
            <a:ea typeface="SimHei" pitchFamily="2" charset="-122"/>
          </a:endParaRPr>
        </a:p>
        <a:p>
          <a:r>
            <a:rPr lang="zh-TW" altLang="en-US" sz="1200" b="1" dirty="0" smtClean="0">
              <a:solidFill>
                <a:schemeClr val="tx1"/>
              </a:solidFill>
              <a:latin typeface="SimHei" pitchFamily="2" charset="-122"/>
              <a:ea typeface="SimHei" pitchFamily="2" charset="-122"/>
            </a:rPr>
            <a:t>第</a:t>
          </a:r>
          <a:r>
            <a:rPr lang="en-US" altLang="zh-TW" sz="1200" b="1" dirty="0" smtClean="0">
              <a:solidFill>
                <a:schemeClr val="tx1"/>
              </a:solidFill>
              <a:latin typeface="Arial" pitchFamily="34" charset="0"/>
              <a:ea typeface="SimHei" pitchFamily="2" charset="-122"/>
              <a:cs typeface="Arial" pitchFamily="34" charset="0"/>
            </a:rPr>
            <a:t>1</a:t>
          </a:r>
          <a:r>
            <a:rPr lang="zh-TW" altLang="en-US" sz="1200" b="1" dirty="0" smtClean="0">
              <a:solidFill>
                <a:schemeClr val="tx1"/>
              </a:solidFill>
              <a:latin typeface="SimHei" pitchFamily="2" charset="-122"/>
              <a:ea typeface="SimHei" pitchFamily="2" charset="-122"/>
            </a:rPr>
            <a:t>大經濟體</a:t>
          </a:r>
          <a:endParaRPr lang="zh-TW" altLang="en-US" sz="1200" b="1" dirty="0">
            <a:solidFill>
              <a:schemeClr val="tx1"/>
            </a:solidFill>
            <a:latin typeface="SimHei" pitchFamily="2" charset="-122"/>
            <a:ea typeface="SimHei" pitchFamily="2" charset="-122"/>
          </a:endParaRPr>
        </a:p>
      </dgm:t>
    </dgm:pt>
    <dgm:pt modelId="{7C8F6170-EE32-470C-8A3D-5B875A772A99}" type="parTrans" cxnId="{58308A95-2B94-4EDE-9776-E898E0054FB6}">
      <dgm:prSet/>
      <dgm:spPr/>
      <dgm:t>
        <a:bodyPr/>
        <a:lstStyle/>
        <a:p>
          <a:endParaRPr lang="zh-TW" altLang="en-US"/>
        </a:p>
      </dgm:t>
    </dgm:pt>
    <dgm:pt modelId="{5BC3BD02-DC49-4D6E-AD92-394DAF90ACE3}" type="sibTrans" cxnId="{58308A95-2B94-4EDE-9776-E898E0054FB6}">
      <dgm:prSet/>
      <dgm:spPr/>
      <dgm:t>
        <a:bodyPr/>
        <a:lstStyle/>
        <a:p>
          <a:endParaRPr lang="zh-TW" altLang="en-US"/>
        </a:p>
      </dgm:t>
    </dgm:pt>
    <dgm:pt modelId="{14C2322C-2B46-416B-B803-1388AB534495}">
      <dgm:prSet phldrT="[文字]" custT="1"/>
      <dgm:spPr/>
      <dgm:t>
        <a:bodyPr/>
        <a:lstStyle/>
        <a:p>
          <a:r>
            <a:rPr lang="zh-TW" altLang="en-US" sz="1200" b="1" dirty="0" smtClean="0">
              <a:solidFill>
                <a:schemeClr val="tx1"/>
              </a:solidFill>
              <a:latin typeface="SimHei" pitchFamily="2" charset="-122"/>
              <a:ea typeface="SimHei" pitchFamily="2" charset="-122"/>
            </a:rPr>
            <a:t>東南亞國協</a:t>
          </a:r>
          <a:endParaRPr lang="en-US" altLang="zh-TW" sz="1200" b="1" dirty="0" smtClean="0">
            <a:solidFill>
              <a:schemeClr val="tx1"/>
            </a:solidFill>
            <a:latin typeface="SimHei" pitchFamily="2" charset="-122"/>
            <a:ea typeface="SimHei" pitchFamily="2" charset="-122"/>
          </a:endParaRPr>
        </a:p>
        <a:p>
          <a:r>
            <a:rPr lang="en-US" altLang="zh-TW" sz="1200" b="1" dirty="0" smtClean="0">
              <a:solidFill>
                <a:schemeClr val="tx1"/>
              </a:solidFill>
              <a:latin typeface="SimHei" pitchFamily="2" charset="-122"/>
              <a:ea typeface="SimHei" pitchFamily="2" charset="-122"/>
            </a:rPr>
            <a:t>(</a:t>
          </a:r>
          <a:r>
            <a:rPr lang="zh-TW" altLang="en-US" sz="1200" b="1" dirty="0" smtClean="0">
              <a:solidFill>
                <a:schemeClr val="tx1"/>
              </a:solidFill>
              <a:latin typeface="SimHei" pitchFamily="2" charset="-122"/>
              <a:ea typeface="SimHei" pitchFamily="2" charset="-122"/>
            </a:rPr>
            <a:t>新加坡</a:t>
          </a:r>
          <a:r>
            <a:rPr lang="en-US" altLang="zh-TW" sz="1200" b="1" dirty="0" smtClean="0">
              <a:solidFill>
                <a:schemeClr val="tx1"/>
              </a:solidFill>
              <a:latin typeface="SimHei" pitchFamily="2" charset="-122"/>
              <a:ea typeface="SimHei" pitchFamily="2" charset="-122"/>
            </a:rPr>
            <a:t>)</a:t>
          </a:r>
        </a:p>
        <a:p>
          <a:r>
            <a:rPr lang="zh-TW" altLang="en-US" sz="1200" b="1" dirty="0" smtClean="0">
              <a:solidFill>
                <a:schemeClr val="tx1"/>
              </a:solidFill>
              <a:latin typeface="SimHei" pitchFamily="2" charset="-122"/>
              <a:ea typeface="SimHei" pitchFamily="2" charset="-122"/>
            </a:rPr>
            <a:t>第</a:t>
          </a:r>
          <a:r>
            <a:rPr lang="en-US" altLang="zh-TW" sz="1200" b="1" dirty="0" smtClean="0">
              <a:solidFill>
                <a:schemeClr val="tx1"/>
              </a:solidFill>
              <a:latin typeface="Arial" pitchFamily="34" charset="0"/>
              <a:ea typeface="SimHei" pitchFamily="2" charset="-122"/>
              <a:cs typeface="Arial" pitchFamily="34" charset="0"/>
            </a:rPr>
            <a:t>5</a:t>
          </a:r>
          <a:r>
            <a:rPr lang="zh-TW" altLang="en-US" sz="1200" b="1" dirty="0" smtClean="0">
              <a:solidFill>
                <a:schemeClr val="tx1"/>
              </a:solidFill>
              <a:latin typeface="SimHei" pitchFamily="2" charset="-122"/>
              <a:ea typeface="SimHei" pitchFamily="2" charset="-122"/>
            </a:rPr>
            <a:t>大經濟體</a:t>
          </a:r>
          <a:endParaRPr lang="zh-TW" altLang="en-US" sz="1200" b="1" dirty="0">
            <a:solidFill>
              <a:schemeClr val="tx1"/>
            </a:solidFill>
            <a:latin typeface="SimHei" pitchFamily="2" charset="-122"/>
            <a:ea typeface="SimHei" pitchFamily="2" charset="-122"/>
          </a:endParaRPr>
        </a:p>
      </dgm:t>
    </dgm:pt>
    <dgm:pt modelId="{F58B4E4A-875C-4D0E-B3E4-81E90191F813}" type="parTrans" cxnId="{3B71661D-FF61-4E9E-9CA7-0888745E28CD}">
      <dgm:prSet/>
      <dgm:spPr/>
      <dgm:t>
        <a:bodyPr/>
        <a:lstStyle/>
        <a:p>
          <a:endParaRPr lang="zh-TW" altLang="en-US"/>
        </a:p>
      </dgm:t>
    </dgm:pt>
    <dgm:pt modelId="{E857095D-37D7-4755-BDF4-A534E07504C4}" type="sibTrans" cxnId="{3B71661D-FF61-4E9E-9CA7-0888745E28CD}">
      <dgm:prSet/>
      <dgm:spPr/>
      <dgm:t>
        <a:bodyPr/>
        <a:lstStyle/>
        <a:p>
          <a:endParaRPr lang="zh-TW" altLang="en-US"/>
        </a:p>
      </dgm:t>
    </dgm:pt>
    <dgm:pt modelId="{424411D5-CD29-4505-A303-30C8D84FCB46}">
      <dgm:prSet phldrT="[文字]" custT="1"/>
      <dgm:spPr/>
      <dgm:t>
        <a:bodyPr/>
        <a:lstStyle/>
        <a:p>
          <a:r>
            <a:rPr lang="zh-TW" altLang="en-US" sz="1200" b="1" dirty="0" smtClean="0">
              <a:solidFill>
                <a:schemeClr val="tx1"/>
              </a:solidFill>
              <a:latin typeface="SimHei" pitchFamily="2" charset="-122"/>
              <a:ea typeface="SimHei" pitchFamily="2" charset="-122"/>
              <a:cs typeface="Arial" pitchFamily="34" charset="0"/>
            </a:rPr>
            <a:t>中國</a:t>
          </a:r>
          <a:endParaRPr lang="en-US" altLang="zh-TW" sz="1200" b="1" dirty="0" smtClean="0">
            <a:solidFill>
              <a:schemeClr val="tx1"/>
            </a:solidFill>
            <a:latin typeface="SimHei" pitchFamily="2" charset="-122"/>
            <a:ea typeface="SimHei" pitchFamily="2" charset="-122"/>
            <a:cs typeface="Arial" pitchFamily="34" charset="0"/>
          </a:endParaRPr>
        </a:p>
        <a:p>
          <a:r>
            <a:rPr lang="zh-TW" altLang="en-US" sz="1200" b="1" dirty="0" smtClean="0">
              <a:solidFill>
                <a:schemeClr val="tx1"/>
              </a:solidFill>
              <a:latin typeface="SimHei" pitchFamily="2" charset="-122"/>
              <a:ea typeface="SimHei" pitchFamily="2" charset="-122"/>
              <a:cs typeface="Arial" pitchFamily="34" charset="0"/>
            </a:rPr>
            <a:t>第</a:t>
          </a:r>
          <a:r>
            <a:rPr lang="en-US" altLang="zh-TW" sz="1200" b="1" dirty="0" smtClean="0">
              <a:solidFill>
                <a:schemeClr val="tx1"/>
              </a:solidFill>
              <a:latin typeface="Arial" pitchFamily="34" charset="0"/>
              <a:ea typeface="SimHei" pitchFamily="2" charset="-122"/>
              <a:cs typeface="Arial" pitchFamily="34" charset="0"/>
            </a:rPr>
            <a:t>2</a:t>
          </a:r>
          <a:r>
            <a:rPr lang="zh-TW" altLang="en-US" sz="1200" b="1" dirty="0" smtClean="0">
              <a:solidFill>
                <a:schemeClr val="tx1"/>
              </a:solidFill>
              <a:latin typeface="SimHei" pitchFamily="2" charset="-122"/>
              <a:ea typeface="SimHei" pitchFamily="2" charset="-122"/>
              <a:cs typeface="Arial" pitchFamily="34" charset="0"/>
            </a:rPr>
            <a:t>大經濟體</a:t>
          </a:r>
          <a:endParaRPr lang="zh-TW" altLang="en-US" sz="1200" b="1" dirty="0">
            <a:solidFill>
              <a:schemeClr val="tx1"/>
            </a:solidFill>
            <a:latin typeface="SimHei" pitchFamily="2" charset="-122"/>
            <a:ea typeface="SimHei" pitchFamily="2" charset="-122"/>
            <a:cs typeface="Arial" pitchFamily="34" charset="0"/>
          </a:endParaRPr>
        </a:p>
      </dgm:t>
    </dgm:pt>
    <dgm:pt modelId="{BEA8AA6A-427A-4B44-9B0B-FC91E4C4690A}" type="parTrans" cxnId="{602A9F6A-76A2-42BD-AB13-2229C1CB0B77}">
      <dgm:prSet/>
      <dgm:spPr/>
      <dgm:t>
        <a:bodyPr/>
        <a:lstStyle/>
        <a:p>
          <a:endParaRPr lang="zh-TW" altLang="en-US"/>
        </a:p>
      </dgm:t>
    </dgm:pt>
    <dgm:pt modelId="{9510C4A3-D88C-43DB-AD16-750DC0D9F48D}" type="sibTrans" cxnId="{602A9F6A-76A2-42BD-AB13-2229C1CB0B77}">
      <dgm:prSet/>
      <dgm:spPr/>
      <dgm:t>
        <a:bodyPr/>
        <a:lstStyle/>
        <a:p>
          <a:endParaRPr lang="zh-TW" altLang="en-US"/>
        </a:p>
      </dgm:t>
    </dgm:pt>
    <dgm:pt modelId="{E5F62EEB-EE2F-4835-B114-25ED11B9002B}" type="pres">
      <dgm:prSet presAssocID="{73EE32B5-5D5B-40BF-946D-893F835CA3F3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zh-TW" altLang="en-US"/>
        </a:p>
      </dgm:t>
    </dgm:pt>
    <dgm:pt modelId="{A433A372-E7A0-4615-9765-D6E7B15D1D0D}" type="pres">
      <dgm:prSet presAssocID="{A2AAAF21-2DD2-4F86-85CF-4259EE1431A1}" presName="centerShape" presStyleLbl="node0" presStyleIdx="0" presStyleCnt="1"/>
      <dgm:spPr/>
      <dgm:t>
        <a:bodyPr/>
        <a:lstStyle/>
        <a:p>
          <a:endParaRPr lang="zh-TW" altLang="en-US"/>
        </a:p>
      </dgm:t>
    </dgm:pt>
    <dgm:pt modelId="{28543E39-4EF9-48CC-8F9E-D589F1CBA777}" type="pres">
      <dgm:prSet presAssocID="{5467D43B-D318-46F0-A1F5-23808237534B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3A41A0EA-FFA4-4A5D-A709-00AAF487B975}" type="pres">
      <dgm:prSet presAssocID="{5467D43B-D318-46F0-A1F5-23808237534B}" presName="dummy" presStyleCnt="0"/>
      <dgm:spPr/>
      <dgm:t>
        <a:bodyPr/>
        <a:lstStyle/>
        <a:p>
          <a:endParaRPr lang="zh-TW" altLang="en-US"/>
        </a:p>
      </dgm:t>
    </dgm:pt>
    <dgm:pt modelId="{93CA1A5C-DECF-4927-A554-0C70B863C116}" type="pres">
      <dgm:prSet presAssocID="{EBD2AF90-88A0-460D-AF4C-610185F21DAB}" presName="sibTrans" presStyleLbl="sibTrans2D1" presStyleIdx="0" presStyleCnt="4" custLinFactNeighborX="7376" custLinFactNeighborY="3331"/>
      <dgm:spPr/>
      <dgm:t>
        <a:bodyPr/>
        <a:lstStyle/>
        <a:p>
          <a:endParaRPr lang="zh-TW" altLang="en-US"/>
        </a:p>
      </dgm:t>
    </dgm:pt>
    <dgm:pt modelId="{5AB38B31-B83C-4D43-B94E-F0C62512E399}" type="pres">
      <dgm:prSet presAssocID="{D29068BB-F760-4A16-9F76-E8B59637F71F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367CA002-15FA-4842-B201-189F84D7A791}" type="pres">
      <dgm:prSet presAssocID="{D29068BB-F760-4A16-9F76-E8B59637F71F}" presName="dummy" presStyleCnt="0"/>
      <dgm:spPr/>
      <dgm:t>
        <a:bodyPr/>
        <a:lstStyle/>
        <a:p>
          <a:endParaRPr lang="zh-TW" altLang="en-US"/>
        </a:p>
      </dgm:t>
    </dgm:pt>
    <dgm:pt modelId="{E5F6F231-6CAE-4F60-89CA-01EAFBED74AD}" type="pres">
      <dgm:prSet presAssocID="{5BC3BD02-DC49-4D6E-AD92-394DAF90ACE3}" presName="sibTrans" presStyleLbl="sibTrans2D1" presStyleIdx="1" presStyleCnt="4" custLinFactNeighborX="5546" custLinFactNeighborY="-329"/>
      <dgm:spPr/>
      <dgm:t>
        <a:bodyPr/>
        <a:lstStyle/>
        <a:p>
          <a:endParaRPr lang="zh-TW" altLang="en-US"/>
        </a:p>
      </dgm:t>
    </dgm:pt>
    <dgm:pt modelId="{2FA42191-9825-4EDC-B8F5-19A425C2457F}" type="pres">
      <dgm:prSet presAssocID="{14C2322C-2B46-416B-B803-1388AB534495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1F14D37D-0FE7-455B-97D2-9C9C12F0E552}" type="pres">
      <dgm:prSet presAssocID="{14C2322C-2B46-416B-B803-1388AB534495}" presName="dummy" presStyleCnt="0"/>
      <dgm:spPr/>
      <dgm:t>
        <a:bodyPr/>
        <a:lstStyle/>
        <a:p>
          <a:endParaRPr lang="zh-TW" altLang="en-US"/>
        </a:p>
      </dgm:t>
    </dgm:pt>
    <dgm:pt modelId="{0EDA19CA-CC32-4615-8189-CF3CA6DCB6A6}" type="pres">
      <dgm:prSet presAssocID="{E857095D-37D7-4755-BDF4-A534E07504C4}" presName="sibTrans" presStyleLbl="sibTrans2D1" presStyleIdx="2" presStyleCnt="4" custScaleX="103548"/>
      <dgm:spPr/>
      <dgm:t>
        <a:bodyPr/>
        <a:lstStyle/>
        <a:p>
          <a:endParaRPr lang="zh-TW" altLang="en-US"/>
        </a:p>
      </dgm:t>
    </dgm:pt>
    <dgm:pt modelId="{A1FEDC5E-438F-425B-9199-4B81D63C8067}" type="pres">
      <dgm:prSet presAssocID="{424411D5-CD29-4505-A303-30C8D84FCB46}" presName="node" presStyleLbl="node1" presStyleIdx="3" presStyleCnt="4" custScaleX="105052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145F85B1-083C-470C-AFD0-81C219064E5B}" type="pres">
      <dgm:prSet presAssocID="{424411D5-CD29-4505-A303-30C8D84FCB46}" presName="dummy" presStyleCnt="0"/>
      <dgm:spPr/>
      <dgm:t>
        <a:bodyPr/>
        <a:lstStyle/>
        <a:p>
          <a:endParaRPr lang="zh-TW" altLang="en-US"/>
        </a:p>
      </dgm:t>
    </dgm:pt>
    <dgm:pt modelId="{C72631CA-FBC5-4CBF-BF61-C922AC35B464}" type="pres">
      <dgm:prSet presAssocID="{9510C4A3-D88C-43DB-AD16-750DC0D9F48D}" presName="sibTrans" presStyleLbl="sibTrans2D1" presStyleIdx="3" presStyleCnt="4" custScaleX="107209"/>
      <dgm:spPr/>
      <dgm:t>
        <a:bodyPr/>
        <a:lstStyle/>
        <a:p>
          <a:endParaRPr lang="zh-TW" altLang="en-US"/>
        </a:p>
      </dgm:t>
    </dgm:pt>
  </dgm:ptLst>
  <dgm:cxnLst>
    <dgm:cxn modelId="{40C7F19B-A3AD-417B-B7F6-BB506F348204}" type="presOf" srcId="{D29068BB-F760-4A16-9F76-E8B59637F71F}" destId="{5AB38B31-B83C-4D43-B94E-F0C62512E399}" srcOrd="0" destOrd="0" presId="urn:microsoft.com/office/officeart/2005/8/layout/radial6"/>
    <dgm:cxn modelId="{E8125ACB-7615-434D-B9EB-F9F0BBFD9613}" type="presOf" srcId="{5BC3BD02-DC49-4D6E-AD92-394DAF90ACE3}" destId="{E5F6F231-6CAE-4F60-89CA-01EAFBED74AD}" srcOrd="0" destOrd="0" presId="urn:microsoft.com/office/officeart/2005/8/layout/radial6"/>
    <dgm:cxn modelId="{6680361D-6867-43D8-8D95-FB27EE09061E}" type="presOf" srcId="{9510C4A3-D88C-43DB-AD16-750DC0D9F48D}" destId="{C72631CA-FBC5-4CBF-BF61-C922AC35B464}" srcOrd="0" destOrd="0" presId="urn:microsoft.com/office/officeart/2005/8/layout/radial6"/>
    <dgm:cxn modelId="{E025A8DE-08ED-4A28-8D56-D1C0A779190D}" type="presOf" srcId="{A2AAAF21-2DD2-4F86-85CF-4259EE1431A1}" destId="{A433A372-E7A0-4615-9765-D6E7B15D1D0D}" srcOrd="0" destOrd="0" presId="urn:microsoft.com/office/officeart/2005/8/layout/radial6"/>
    <dgm:cxn modelId="{602A9F6A-76A2-42BD-AB13-2229C1CB0B77}" srcId="{A2AAAF21-2DD2-4F86-85CF-4259EE1431A1}" destId="{424411D5-CD29-4505-A303-30C8D84FCB46}" srcOrd="3" destOrd="0" parTransId="{BEA8AA6A-427A-4B44-9B0B-FC91E4C4690A}" sibTransId="{9510C4A3-D88C-43DB-AD16-750DC0D9F48D}"/>
    <dgm:cxn modelId="{58308A95-2B94-4EDE-9776-E898E0054FB6}" srcId="{A2AAAF21-2DD2-4F86-85CF-4259EE1431A1}" destId="{D29068BB-F760-4A16-9F76-E8B59637F71F}" srcOrd="1" destOrd="0" parTransId="{7C8F6170-EE32-470C-8A3D-5B875A772A99}" sibTransId="{5BC3BD02-DC49-4D6E-AD92-394DAF90ACE3}"/>
    <dgm:cxn modelId="{BC5F7DDE-3970-4853-9BFC-678E703D9BE5}" srcId="{A2AAAF21-2DD2-4F86-85CF-4259EE1431A1}" destId="{5467D43B-D318-46F0-A1F5-23808237534B}" srcOrd="0" destOrd="0" parTransId="{61ECF457-21BD-4C3B-933E-5FC429574344}" sibTransId="{EBD2AF90-88A0-460D-AF4C-610185F21DAB}"/>
    <dgm:cxn modelId="{3B2E172C-4114-42C5-BF8F-C744124B2B28}" type="presOf" srcId="{5467D43B-D318-46F0-A1F5-23808237534B}" destId="{28543E39-4EF9-48CC-8F9E-D589F1CBA777}" srcOrd="0" destOrd="0" presId="urn:microsoft.com/office/officeart/2005/8/layout/radial6"/>
    <dgm:cxn modelId="{3B71661D-FF61-4E9E-9CA7-0888745E28CD}" srcId="{A2AAAF21-2DD2-4F86-85CF-4259EE1431A1}" destId="{14C2322C-2B46-416B-B803-1388AB534495}" srcOrd="2" destOrd="0" parTransId="{F58B4E4A-875C-4D0E-B3E4-81E90191F813}" sibTransId="{E857095D-37D7-4755-BDF4-A534E07504C4}"/>
    <dgm:cxn modelId="{F51610FF-6D27-454F-B0C8-2D9991D6E3A3}" type="presOf" srcId="{73EE32B5-5D5B-40BF-946D-893F835CA3F3}" destId="{E5F62EEB-EE2F-4835-B114-25ED11B9002B}" srcOrd="0" destOrd="0" presId="urn:microsoft.com/office/officeart/2005/8/layout/radial6"/>
    <dgm:cxn modelId="{325BE739-9754-4759-85E9-156E5D516FA2}" type="presOf" srcId="{E857095D-37D7-4755-BDF4-A534E07504C4}" destId="{0EDA19CA-CC32-4615-8189-CF3CA6DCB6A6}" srcOrd="0" destOrd="0" presId="urn:microsoft.com/office/officeart/2005/8/layout/radial6"/>
    <dgm:cxn modelId="{64D0B441-8506-4E33-BBC0-F3297CCE680F}" srcId="{73EE32B5-5D5B-40BF-946D-893F835CA3F3}" destId="{A2AAAF21-2DD2-4F86-85CF-4259EE1431A1}" srcOrd="0" destOrd="0" parTransId="{597B4176-18A8-4253-BC7C-E46EA0913341}" sibTransId="{A6183AAE-B253-41BC-A663-583C9590E288}"/>
    <dgm:cxn modelId="{38708ABB-0F5D-4391-B48D-796F7E77E64C}" type="presOf" srcId="{14C2322C-2B46-416B-B803-1388AB534495}" destId="{2FA42191-9825-4EDC-B8F5-19A425C2457F}" srcOrd="0" destOrd="0" presId="urn:microsoft.com/office/officeart/2005/8/layout/radial6"/>
    <dgm:cxn modelId="{8335AA38-C306-4ED7-AD13-59950A0B174E}" type="presOf" srcId="{424411D5-CD29-4505-A303-30C8D84FCB46}" destId="{A1FEDC5E-438F-425B-9199-4B81D63C8067}" srcOrd="0" destOrd="0" presId="urn:microsoft.com/office/officeart/2005/8/layout/radial6"/>
    <dgm:cxn modelId="{58FEDE82-106D-4D7A-8B16-2749BDA4CB2E}" type="presOf" srcId="{EBD2AF90-88A0-460D-AF4C-610185F21DAB}" destId="{93CA1A5C-DECF-4927-A554-0C70B863C116}" srcOrd="0" destOrd="0" presId="urn:microsoft.com/office/officeart/2005/8/layout/radial6"/>
    <dgm:cxn modelId="{74C53865-43D7-4649-887A-119DF36606A9}" type="presParOf" srcId="{E5F62EEB-EE2F-4835-B114-25ED11B9002B}" destId="{A433A372-E7A0-4615-9765-D6E7B15D1D0D}" srcOrd="0" destOrd="0" presId="urn:microsoft.com/office/officeart/2005/8/layout/radial6"/>
    <dgm:cxn modelId="{F8A6CE96-39D9-4F45-91AE-669F2DF39609}" type="presParOf" srcId="{E5F62EEB-EE2F-4835-B114-25ED11B9002B}" destId="{28543E39-4EF9-48CC-8F9E-D589F1CBA777}" srcOrd="1" destOrd="0" presId="urn:microsoft.com/office/officeart/2005/8/layout/radial6"/>
    <dgm:cxn modelId="{4BEE2AEC-E63D-4A1A-B3E8-7BD4B49676A4}" type="presParOf" srcId="{E5F62EEB-EE2F-4835-B114-25ED11B9002B}" destId="{3A41A0EA-FFA4-4A5D-A709-00AAF487B975}" srcOrd="2" destOrd="0" presId="urn:microsoft.com/office/officeart/2005/8/layout/radial6"/>
    <dgm:cxn modelId="{ECA5F4DA-2246-4346-BFFD-314560AE2BAF}" type="presParOf" srcId="{E5F62EEB-EE2F-4835-B114-25ED11B9002B}" destId="{93CA1A5C-DECF-4927-A554-0C70B863C116}" srcOrd="3" destOrd="0" presId="urn:microsoft.com/office/officeart/2005/8/layout/radial6"/>
    <dgm:cxn modelId="{F9EB66FB-3865-4E64-8D0E-425636E3B7D6}" type="presParOf" srcId="{E5F62EEB-EE2F-4835-B114-25ED11B9002B}" destId="{5AB38B31-B83C-4D43-B94E-F0C62512E399}" srcOrd="4" destOrd="0" presId="urn:microsoft.com/office/officeart/2005/8/layout/radial6"/>
    <dgm:cxn modelId="{1363EA1D-8E2D-48D9-A9F0-9258F80B9657}" type="presParOf" srcId="{E5F62EEB-EE2F-4835-B114-25ED11B9002B}" destId="{367CA002-15FA-4842-B201-189F84D7A791}" srcOrd="5" destOrd="0" presId="urn:microsoft.com/office/officeart/2005/8/layout/radial6"/>
    <dgm:cxn modelId="{B2A4B0A3-076D-42AE-8131-305F86C9FBA6}" type="presParOf" srcId="{E5F62EEB-EE2F-4835-B114-25ED11B9002B}" destId="{E5F6F231-6CAE-4F60-89CA-01EAFBED74AD}" srcOrd="6" destOrd="0" presId="urn:microsoft.com/office/officeart/2005/8/layout/radial6"/>
    <dgm:cxn modelId="{639474C9-592B-4CAE-9C81-A276030C46A5}" type="presParOf" srcId="{E5F62EEB-EE2F-4835-B114-25ED11B9002B}" destId="{2FA42191-9825-4EDC-B8F5-19A425C2457F}" srcOrd="7" destOrd="0" presId="urn:microsoft.com/office/officeart/2005/8/layout/radial6"/>
    <dgm:cxn modelId="{663F1B60-BC58-4D48-848C-FB1B528D150D}" type="presParOf" srcId="{E5F62EEB-EE2F-4835-B114-25ED11B9002B}" destId="{1F14D37D-0FE7-455B-97D2-9C9C12F0E552}" srcOrd="8" destOrd="0" presId="urn:microsoft.com/office/officeart/2005/8/layout/radial6"/>
    <dgm:cxn modelId="{6E93EAB0-A78C-4D4F-8F6B-BEB7D2D63333}" type="presParOf" srcId="{E5F62EEB-EE2F-4835-B114-25ED11B9002B}" destId="{0EDA19CA-CC32-4615-8189-CF3CA6DCB6A6}" srcOrd="9" destOrd="0" presId="urn:microsoft.com/office/officeart/2005/8/layout/radial6"/>
    <dgm:cxn modelId="{604D1A1C-90C6-468C-B6BA-76AED07CE44D}" type="presParOf" srcId="{E5F62EEB-EE2F-4835-B114-25ED11B9002B}" destId="{A1FEDC5E-438F-425B-9199-4B81D63C8067}" srcOrd="10" destOrd="0" presId="urn:microsoft.com/office/officeart/2005/8/layout/radial6"/>
    <dgm:cxn modelId="{6B468FD2-609D-4333-9675-8DD5585A6BB2}" type="presParOf" srcId="{E5F62EEB-EE2F-4835-B114-25ED11B9002B}" destId="{145F85B1-083C-470C-AFD0-81C219064E5B}" srcOrd="11" destOrd="0" presId="urn:microsoft.com/office/officeart/2005/8/layout/radial6"/>
    <dgm:cxn modelId="{D8EA894D-3CC5-4B0F-BAE8-53D2645E7A42}" type="presParOf" srcId="{E5F62EEB-EE2F-4835-B114-25ED11B9002B}" destId="{C72631CA-FBC5-4CBF-BF61-C922AC35B464}" srcOrd="12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7E50DB4-717D-4C16-8783-AF67E65B192C}" type="doc">
      <dgm:prSet loTypeId="urn:microsoft.com/office/officeart/2005/8/layout/list1" loCatId="list" qsTypeId="urn:microsoft.com/office/officeart/2005/8/quickstyle/3d2" qsCatId="3D" csTypeId="urn:microsoft.com/office/officeart/2005/8/colors/accent0_3" csCatId="mainScheme" phldr="1"/>
      <dgm:spPr/>
      <dgm:t>
        <a:bodyPr/>
        <a:lstStyle/>
        <a:p>
          <a:endParaRPr lang="zh-TW" altLang="en-US"/>
        </a:p>
      </dgm:t>
    </dgm:pt>
    <dgm:pt modelId="{7BD4606F-5851-4BA0-B3DB-6101E4BA7D27}">
      <dgm:prSet phldrT="[文字]" custT="1">
        <dgm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zh-TW" altLang="en-US" sz="2000" b="1" dirty="0" smtClean="0">
              <a:solidFill>
                <a:schemeClr val="tx1"/>
              </a:solidFill>
              <a:latin typeface="SimHei" pitchFamily="2" charset="-122"/>
              <a:ea typeface="SimHei" pitchFamily="2" charset="-122"/>
            </a:rPr>
            <a:t>當你有更高成就時</a:t>
          </a:r>
          <a:endParaRPr lang="zh-TW" altLang="en-US" sz="2000" b="1" dirty="0">
            <a:solidFill>
              <a:schemeClr val="tx1"/>
            </a:solidFill>
            <a:latin typeface="SimHei" pitchFamily="2" charset="-122"/>
            <a:ea typeface="SimHei" pitchFamily="2" charset="-122"/>
          </a:endParaRPr>
        </a:p>
      </dgm:t>
    </dgm:pt>
    <dgm:pt modelId="{89BEC0C2-1927-4024-856D-43651F6FB54D}" type="parTrans" cxnId="{B9A43AEB-B14E-43FE-8681-4756CF8397FD}">
      <dgm:prSet/>
      <dgm:spPr/>
      <dgm:t>
        <a:bodyPr/>
        <a:lstStyle/>
        <a:p>
          <a:endParaRPr lang="zh-TW" altLang="en-US"/>
        </a:p>
      </dgm:t>
    </dgm:pt>
    <dgm:pt modelId="{E410C6D1-CF39-4991-B989-A0F48660D000}" type="sibTrans" cxnId="{B9A43AEB-B14E-43FE-8681-4756CF8397FD}">
      <dgm:prSet/>
      <dgm:spPr/>
      <dgm:t>
        <a:bodyPr/>
        <a:lstStyle/>
        <a:p>
          <a:endParaRPr lang="zh-TW" altLang="en-US"/>
        </a:p>
      </dgm:t>
    </dgm:pt>
    <dgm:pt modelId="{7A6B359B-E787-44D7-BD98-82894711A430}">
      <dgm:prSet phldrT="[文字]" custT="1"/>
      <dgm:spPr/>
      <dgm:t>
        <a:bodyPr/>
        <a:lstStyle/>
        <a:p>
          <a:r>
            <a:rPr lang="zh-TW" altLang="en-US" sz="2000" b="1" dirty="0" smtClean="0">
              <a:solidFill>
                <a:schemeClr val="tx1"/>
              </a:solidFill>
              <a:latin typeface="SimHei" pitchFamily="2" charset="-122"/>
              <a:ea typeface="SimHei" pitchFamily="2" charset="-122"/>
            </a:rPr>
            <a:t>消融自我</a:t>
          </a:r>
          <a:endParaRPr lang="zh-TW" altLang="en-US" sz="2000" b="1" dirty="0">
            <a:solidFill>
              <a:schemeClr val="tx1"/>
            </a:solidFill>
            <a:latin typeface="SimHei" pitchFamily="2" charset="-122"/>
            <a:ea typeface="SimHei" pitchFamily="2" charset="-122"/>
          </a:endParaRPr>
        </a:p>
      </dgm:t>
    </dgm:pt>
    <dgm:pt modelId="{8D17ACD4-4AA9-4514-90F9-61B48440DCBC}" type="parTrans" cxnId="{81BCEA0E-22A4-41C0-A81A-E4466380E027}">
      <dgm:prSet/>
      <dgm:spPr/>
      <dgm:t>
        <a:bodyPr/>
        <a:lstStyle/>
        <a:p>
          <a:endParaRPr lang="zh-TW" altLang="en-US"/>
        </a:p>
      </dgm:t>
    </dgm:pt>
    <dgm:pt modelId="{F32C33F9-0D96-4BBA-BD64-316D1A3D49BD}" type="sibTrans" cxnId="{81BCEA0E-22A4-41C0-A81A-E4466380E027}">
      <dgm:prSet/>
      <dgm:spPr/>
      <dgm:t>
        <a:bodyPr/>
        <a:lstStyle/>
        <a:p>
          <a:endParaRPr lang="zh-TW" altLang="en-US"/>
        </a:p>
      </dgm:t>
    </dgm:pt>
    <dgm:pt modelId="{8750BB08-6C47-4DD9-A635-F335C9863AC3}">
      <dgm:prSet phldrT="[文字]" custT="1"/>
      <dgm:spPr/>
      <dgm:t>
        <a:bodyPr/>
        <a:lstStyle/>
        <a:p>
          <a:r>
            <a:rPr lang="zh-TW" altLang="en-US" sz="2000" b="1" dirty="0" smtClean="0">
              <a:solidFill>
                <a:schemeClr val="tx1"/>
              </a:solidFill>
              <a:latin typeface="SimHei" pitchFamily="2" charset="-122"/>
              <a:ea typeface="SimHei" pitchFamily="2" charset="-122"/>
            </a:rPr>
            <a:t>成就他人</a:t>
          </a:r>
          <a:endParaRPr lang="zh-TW" altLang="en-US" sz="2000" b="1" dirty="0">
            <a:solidFill>
              <a:schemeClr val="tx1"/>
            </a:solidFill>
            <a:latin typeface="SimHei" pitchFamily="2" charset="-122"/>
            <a:ea typeface="SimHei" pitchFamily="2" charset="-122"/>
          </a:endParaRPr>
        </a:p>
      </dgm:t>
    </dgm:pt>
    <dgm:pt modelId="{A1016DFB-3899-4F74-974C-E0B47DFD034A}" type="parTrans" cxnId="{C2B54FCB-AD13-4D82-8D52-BCB4FFA8557A}">
      <dgm:prSet/>
      <dgm:spPr/>
      <dgm:t>
        <a:bodyPr/>
        <a:lstStyle/>
        <a:p>
          <a:endParaRPr lang="zh-TW" altLang="en-US"/>
        </a:p>
      </dgm:t>
    </dgm:pt>
    <dgm:pt modelId="{62122D66-DB26-4B40-AE0B-2F99454B5FB8}" type="sibTrans" cxnId="{C2B54FCB-AD13-4D82-8D52-BCB4FFA8557A}">
      <dgm:prSet/>
      <dgm:spPr/>
      <dgm:t>
        <a:bodyPr/>
        <a:lstStyle/>
        <a:p>
          <a:endParaRPr lang="zh-TW" altLang="en-US"/>
        </a:p>
      </dgm:t>
    </dgm:pt>
    <dgm:pt modelId="{7C72CE2A-001E-4390-904A-3D287F5B9E1F}">
      <dgm:prSet phldrT="[文字]" custT="1">
        <dgm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zh-TW" altLang="en-US" sz="2000" b="1" dirty="0" smtClean="0">
              <a:solidFill>
                <a:schemeClr val="tx1"/>
              </a:solidFill>
              <a:latin typeface="SimHei" pitchFamily="2" charset="-122"/>
              <a:ea typeface="SimHei" pitchFamily="2" charset="-122"/>
            </a:rPr>
            <a:t>當你的上司比下屬多時</a:t>
          </a:r>
          <a:endParaRPr lang="zh-TW" altLang="en-US" sz="2000" b="1" dirty="0">
            <a:solidFill>
              <a:schemeClr val="tx1"/>
            </a:solidFill>
            <a:latin typeface="SimHei" pitchFamily="2" charset="-122"/>
            <a:ea typeface="SimHei" pitchFamily="2" charset="-122"/>
          </a:endParaRPr>
        </a:p>
      </dgm:t>
    </dgm:pt>
    <dgm:pt modelId="{0EF2830C-67FC-4015-B883-E1608CD27D5E}" type="parTrans" cxnId="{1B2FA83A-6212-43F5-9AE1-5A75EB630305}">
      <dgm:prSet/>
      <dgm:spPr/>
      <dgm:t>
        <a:bodyPr/>
        <a:lstStyle/>
        <a:p>
          <a:endParaRPr lang="en-US"/>
        </a:p>
      </dgm:t>
    </dgm:pt>
    <dgm:pt modelId="{97466E99-CBBF-42A1-96A8-EED6968A6775}" type="sibTrans" cxnId="{1B2FA83A-6212-43F5-9AE1-5A75EB630305}">
      <dgm:prSet/>
      <dgm:spPr/>
      <dgm:t>
        <a:bodyPr/>
        <a:lstStyle/>
        <a:p>
          <a:endParaRPr lang="en-US"/>
        </a:p>
      </dgm:t>
    </dgm:pt>
    <dgm:pt modelId="{1E2F4E5C-17A7-4E3A-8E9B-91B51C5BE97E}">
      <dgm:prSet phldrT="[文字]"/>
      <dgm:spPr/>
      <dgm:t>
        <a:bodyPr/>
        <a:lstStyle/>
        <a:p>
          <a:r>
            <a:rPr lang="zh-TW" altLang="en-US" b="1" dirty="0" smtClean="0">
              <a:solidFill>
                <a:schemeClr val="tx1"/>
              </a:solidFill>
              <a:latin typeface="SimHei" pitchFamily="2" charset="-122"/>
              <a:ea typeface="SimHei" pitchFamily="2" charset="-122"/>
            </a:rPr>
            <a:t>做事積極進取</a:t>
          </a:r>
          <a:r>
            <a:rPr lang="en-US" altLang="zh-TW" b="1" dirty="0" smtClean="0">
              <a:solidFill>
                <a:schemeClr val="tx1"/>
              </a:solidFill>
              <a:latin typeface="Arial" pitchFamily="34" charset="0"/>
              <a:ea typeface="SimHei" pitchFamily="2" charset="-122"/>
              <a:cs typeface="Arial" pitchFamily="34" charset="0"/>
            </a:rPr>
            <a:t>(Stay Hungry)</a:t>
          </a:r>
          <a:endParaRPr lang="zh-TW" altLang="en-US" b="1" dirty="0">
            <a:solidFill>
              <a:schemeClr val="tx1"/>
            </a:solidFill>
            <a:latin typeface="Arial" pitchFamily="34" charset="0"/>
            <a:ea typeface="SimHei" pitchFamily="2" charset="-122"/>
            <a:cs typeface="Arial" pitchFamily="34" charset="0"/>
          </a:endParaRPr>
        </a:p>
      </dgm:t>
    </dgm:pt>
    <dgm:pt modelId="{8C11F6F6-A876-4AA0-BB18-664607D424AB}" type="parTrans" cxnId="{604FF577-10D1-4B6B-8FD6-B81D91FFAFC0}">
      <dgm:prSet/>
      <dgm:spPr/>
      <dgm:t>
        <a:bodyPr/>
        <a:lstStyle/>
        <a:p>
          <a:endParaRPr lang="zh-TW" altLang="en-US"/>
        </a:p>
      </dgm:t>
    </dgm:pt>
    <dgm:pt modelId="{2384C25E-10F3-4C59-8978-C5C3282E4897}" type="sibTrans" cxnId="{604FF577-10D1-4B6B-8FD6-B81D91FFAFC0}">
      <dgm:prSet/>
      <dgm:spPr/>
      <dgm:t>
        <a:bodyPr/>
        <a:lstStyle/>
        <a:p>
          <a:endParaRPr lang="zh-TW" altLang="en-US"/>
        </a:p>
      </dgm:t>
    </dgm:pt>
    <dgm:pt modelId="{0BB2F96D-7AD8-4303-B2A2-63EE0B7083C3}">
      <dgm:prSet phldrT="[文字]"/>
      <dgm:spPr/>
      <dgm:t>
        <a:bodyPr/>
        <a:lstStyle/>
        <a:p>
          <a:r>
            <a:rPr lang="zh-TW" altLang="en-US" b="1" dirty="0" smtClean="0">
              <a:solidFill>
                <a:schemeClr val="tx1"/>
              </a:solidFill>
              <a:latin typeface="SimHei" pitchFamily="2" charset="-122"/>
              <a:ea typeface="SimHei" pitchFamily="2" charset="-122"/>
            </a:rPr>
            <a:t>做人謙虛忍讓</a:t>
          </a:r>
          <a:r>
            <a:rPr lang="en-US" altLang="zh-TW" b="1" dirty="0" smtClean="0">
              <a:solidFill>
                <a:schemeClr val="tx1"/>
              </a:solidFill>
              <a:latin typeface="Arial" pitchFamily="34" charset="0"/>
              <a:ea typeface="SimHei" pitchFamily="2" charset="-122"/>
              <a:cs typeface="Arial" pitchFamily="34" charset="0"/>
            </a:rPr>
            <a:t>(Stay Foolish)</a:t>
          </a:r>
          <a:endParaRPr lang="zh-TW" altLang="en-US" b="1" dirty="0">
            <a:solidFill>
              <a:schemeClr val="tx1"/>
            </a:solidFill>
            <a:latin typeface="Arial" pitchFamily="34" charset="0"/>
            <a:ea typeface="SimHei" pitchFamily="2" charset="-122"/>
            <a:cs typeface="Arial" pitchFamily="34" charset="0"/>
          </a:endParaRPr>
        </a:p>
      </dgm:t>
    </dgm:pt>
    <dgm:pt modelId="{3FF07FE8-52DC-4829-96D3-6F38FD4E78C4}" type="parTrans" cxnId="{29CCB095-8BCC-428F-9338-C6958DEDCFEB}">
      <dgm:prSet/>
      <dgm:spPr/>
      <dgm:t>
        <a:bodyPr/>
        <a:lstStyle/>
        <a:p>
          <a:endParaRPr lang="zh-TW" altLang="en-US"/>
        </a:p>
      </dgm:t>
    </dgm:pt>
    <dgm:pt modelId="{2FF6829E-1DA5-43AB-BA85-A89E6F97FD6D}" type="sibTrans" cxnId="{29CCB095-8BCC-428F-9338-C6958DEDCFEB}">
      <dgm:prSet/>
      <dgm:spPr/>
      <dgm:t>
        <a:bodyPr/>
        <a:lstStyle/>
        <a:p>
          <a:endParaRPr lang="zh-TW" altLang="en-US"/>
        </a:p>
      </dgm:t>
    </dgm:pt>
    <dgm:pt modelId="{DF613F61-72A5-4490-88DA-8BF63C12616F}">
      <dgm:prSet phldrT="[文字]" custT="1">
        <dgm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zh-TW" altLang="en-US" sz="2000" b="1" dirty="0" smtClean="0">
              <a:solidFill>
                <a:schemeClr val="tx1"/>
              </a:solidFill>
              <a:latin typeface="SimHei" pitchFamily="2" charset="-122"/>
              <a:ea typeface="SimHei" pitchFamily="2" charset="-122"/>
            </a:rPr>
            <a:t>當你的下屬比上司多時</a:t>
          </a:r>
          <a:endParaRPr lang="zh-TW" altLang="en-US" sz="2000" b="1" dirty="0">
            <a:solidFill>
              <a:schemeClr val="tx1"/>
            </a:solidFill>
            <a:latin typeface="SimHei" pitchFamily="2" charset="-122"/>
            <a:ea typeface="SimHei" pitchFamily="2" charset="-122"/>
          </a:endParaRPr>
        </a:p>
      </dgm:t>
    </dgm:pt>
    <dgm:pt modelId="{22D16EEA-3D78-42C6-8AE2-7B26F27C3755}" type="parTrans" cxnId="{2465CEC1-E1FC-4387-9278-7B9EAB129A50}">
      <dgm:prSet/>
      <dgm:spPr/>
      <dgm:t>
        <a:bodyPr/>
        <a:lstStyle/>
        <a:p>
          <a:endParaRPr lang="en-US"/>
        </a:p>
      </dgm:t>
    </dgm:pt>
    <dgm:pt modelId="{0CCE36D8-C559-4F44-9A90-B847DE636DC4}" type="sibTrans" cxnId="{2465CEC1-E1FC-4387-9278-7B9EAB129A50}">
      <dgm:prSet/>
      <dgm:spPr/>
      <dgm:t>
        <a:bodyPr/>
        <a:lstStyle/>
        <a:p>
          <a:endParaRPr lang="en-US"/>
        </a:p>
      </dgm:t>
    </dgm:pt>
    <dgm:pt modelId="{8C1C3945-088B-4DBA-B822-3AC9690B3FBF}">
      <dgm:prSet phldrT="[文字]"/>
      <dgm:spPr/>
      <dgm:t>
        <a:bodyPr/>
        <a:lstStyle/>
        <a:p>
          <a:r>
            <a:rPr lang="zh-TW" altLang="en-US" b="1" dirty="0" smtClean="0">
              <a:solidFill>
                <a:schemeClr val="tx1"/>
              </a:solidFill>
              <a:latin typeface="SimHei" pitchFamily="2" charset="-122"/>
              <a:ea typeface="SimHei" pitchFamily="2" charset="-122"/>
            </a:rPr>
            <a:t>用智慧做事</a:t>
          </a:r>
          <a:endParaRPr lang="zh-TW" altLang="en-US" b="1" dirty="0">
            <a:solidFill>
              <a:schemeClr val="tx1"/>
            </a:solidFill>
            <a:latin typeface="SimHei" pitchFamily="2" charset="-122"/>
            <a:ea typeface="SimHei" pitchFamily="2" charset="-122"/>
          </a:endParaRPr>
        </a:p>
      </dgm:t>
    </dgm:pt>
    <dgm:pt modelId="{ABD9EF6A-3D1C-4082-9F11-60B9A3053CA1}" type="parTrans" cxnId="{2F87D0B1-900C-494F-9E0D-6273F1CFCB4C}">
      <dgm:prSet/>
      <dgm:spPr/>
      <dgm:t>
        <a:bodyPr/>
        <a:lstStyle/>
        <a:p>
          <a:endParaRPr lang="en-US"/>
        </a:p>
      </dgm:t>
    </dgm:pt>
    <dgm:pt modelId="{02D1BF68-48AD-41A2-AC57-1CDB12D1510B}" type="sibTrans" cxnId="{2F87D0B1-900C-494F-9E0D-6273F1CFCB4C}">
      <dgm:prSet/>
      <dgm:spPr/>
      <dgm:t>
        <a:bodyPr/>
        <a:lstStyle/>
        <a:p>
          <a:endParaRPr lang="en-US"/>
        </a:p>
      </dgm:t>
    </dgm:pt>
    <dgm:pt modelId="{6C4E3444-0D14-41E1-9F71-339CEA5D36C0}">
      <dgm:prSet phldrT="[文字]"/>
      <dgm:spPr/>
      <dgm:t>
        <a:bodyPr/>
        <a:lstStyle/>
        <a:p>
          <a:r>
            <a:rPr lang="zh-TW" altLang="en-US" b="1" dirty="0" smtClean="0">
              <a:solidFill>
                <a:schemeClr val="tx1"/>
              </a:solidFill>
              <a:latin typeface="SimHei" pitchFamily="2" charset="-122"/>
              <a:ea typeface="SimHei" pitchFamily="2" charset="-122"/>
            </a:rPr>
            <a:t>以謙虛待人</a:t>
          </a:r>
          <a:endParaRPr lang="zh-TW" altLang="en-US" b="1" dirty="0">
            <a:solidFill>
              <a:schemeClr val="tx1"/>
            </a:solidFill>
            <a:latin typeface="SimHei" pitchFamily="2" charset="-122"/>
            <a:ea typeface="SimHei" pitchFamily="2" charset="-122"/>
          </a:endParaRPr>
        </a:p>
      </dgm:t>
    </dgm:pt>
    <dgm:pt modelId="{3E600551-C545-41F1-AD29-BCBFD93C0AC4}" type="parTrans" cxnId="{F2D283FC-2A49-4489-9BAA-46062027B429}">
      <dgm:prSet/>
      <dgm:spPr/>
      <dgm:t>
        <a:bodyPr/>
        <a:lstStyle/>
        <a:p>
          <a:endParaRPr lang="en-US"/>
        </a:p>
      </dgm:t>
    </dgm:pt>
    <dgm:pt modelId="{D8F7E115-34D7-47BC-8595-609A72C55811}" type="sibTrans" cxnId="{F2D283FC-2A49-4489-9BAA-46062027B429}">
      <dgm:prSet/>
      <dgm:spPr/>
      <dgm:t>
        <a:bodyPr/>
        <a:lstStyle/>
        <a:p>
          <a:endParaRPr lang="en-US"/>
        </a:p>
      </dgm:t>
    </dgm:pt>
    <dgm:pt modelId="{36ED0A1A-2AEC-4C09-BD7F-A22C999818D7}" type="pres">
      <dgm:prSet presAssocID="{67E50DB4-717D-4C16-8783-AF67E65B192C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zh-TW" altLang="en-US"/>
        </a:p>
      </dgm:t>
    </dgm:pt>
    <dgm:pt modelId="{D1B4E084-32A2-4F80-AD7E-20EFE0A9BF0B}" type="pres">
      <dgm:prSet presAssocID="{7BD4606F-5851-4BA0-B3DB-6101E4BA7D27}" presName="parentLin" presStyleCnt="0"/>
      <dgm:spPr/>
    </dgm:pt>
    <dgm:pt modelId="{7D934F1A-C01F-4095-B09E-3BA031EA4C7C}" type="pres">
      <dgm:prSet presAssocID="{7BD4606F-5851-4BA0-B3DB-6101E4BA7D27}" presName="parentLeftMargin" presStyleLbl="node1" presStyleIdx="0" presStyleCnt="3"/>
      <dgm:spPr/>
      <dgm:t>
        <a:bodyPr/>
        <a:lstStyle/>
        <a:p>
          <a:endParaRPr lang="zh-TW" altLang="en-US"/>
        </a:p>
      </dgm:t>
    </dgm:pt>
    <dgm:pt modelId="{B16394E2-0653-4304-8658-654EBAE9BD58}" type="pres">
      <dgm:prSet presAssocID="{7BD4606F-5851-4BA0-B3DB-6101E4BA7D27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9DB95995-08C3-48B8-88C2-4F6D9B70006F}" type="pres">
      <dgm:prSet presAssocID="{7BD4606F-5851-4BA0-B3DB-6101E4BA7D27}" presName="negativeSpace" presStyleCnt="0"/>
      <dgm:spPr/>
    </dgm:pt>
    <dgm:pt modelId="{765ABF09-3B0B-4EDD-8B0D-30B794EEE1FA}" type="pres">
      <dgm:prSet presAssocID="{7BD4606F-5851-4BA0-B3DB-6101E4BA7D27}" presName="childText" presStyleLbl="conFgAcc1" presStyleIdx="0" presStyleCnt="3" custLinFactNeighborX="145" custLinFactNeighborY="33218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91899F56-1637-41A0-AD26-84D763FA2BFE}" type="pres">
      <dgm:prSet presAssocID="{E410C6D1-CF39-4991-B989-A0F48660D000}" presName="spaceBetweenRectangles" presStyleCnt="0"/>
      <dgm:spPr/>
    </dgm:pt>
    <dgm:pt modelId="{676A18E3-CF97-43DB-87CC-ADBD2CD8303B}" type="pres">
      <dgm:prSet presAssocID="{DF613F61-72A5-4490-88DA-8BF63C12616F}" presName="parentLin" presStyleCnt="0"/>
      <dgm:spPr/>
    </dgm:pt>
    <dgm:pt modelId="{EA885E4C-58CA-4A22-AEFF-98AC530E53F3}" type="pres">
      <dgm:prSet presAssocID="{DF613F61-72A5-4490-88DA-8BF63C12616F}" presName="parentLeftMargin" presStyleLbl="node1" presStyleIdx="0" presStyleCnt="3"/>
      <dgm:spPr/>
      <dgm:t>
        <a:bodyPr/>
        <a:lstStyle/>
        <a:p>
          <a:endParaRPr lang="en-US"/>
        </a:p>
      </dgm:t>
    </dgm:pt>
    <dgm:pt modelId="{23054247-EB02-491C-AC42-2E177CF22368}" type="pres">
      <dgm:prSet presAssocID="{DF613F61-72A5-4490-88DA-8BF63C12616F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6E0B085-490E-4CA5-A907-07CC99ABEB0A}" type="pres">
      <dgm:prSet presAssocID="{DF613F61-72A5-4490-88DA-8BF63C12616F}" presName="negativeSpace" presStyleCnt="0"/>
      <dgm:spPr/>
    </dgm:pt>
    <dgm:pt modelId="{CF3B5FB6-8870-429E-8006-2F07A7E765E7}" type="pres">
      <dgm:prSet presAssocID="{DF613F61-72A5-4490-88DA-8BF63C12616F}" presName="childText" presStyleLbl="conFgAcc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6E29AE0-E807-4341-9EA5-EB03F68025B5}" type="pres">
      <dgm:prSet presAssocID="{0CCE36D8-C559-4F44-9A90-B847DE636DC4}" presName="spaceBetweenRectangles" presStyleCnt="0"/>
      <dgm:spPr/>
    </dgm:pt>
    <dgm:pt modelId="{11FC76AF-D42A-46FB-9FF0-D208AE692F73}" type="pres">
      <dgm:prSet presAssocID="{7C72CE2A-001E-4390-904A-3D287F5B9E1F}" presName="parentLin" presStyleCnt="0"/>
      <dgm:spPr/>
    </dgm:pt>
    <dgm:pt modelId="{23B540C8-3E02-4D79-A7EE-746D3623B586}" type="pres">
      <dgm:prSet presAssocID="{7C72CE2A-001E-4390-904A-3D287F5B9E1F}" presName="parentLeftMargin" presStyleLbl="node1" presStyleIdx="1" presStyleCnt="3"/>
      <dgm:spPr/>
      <dgm:t>
        <a:bodyPr/>
        <a:lstStyle/>
        <a:p>
          <a:endParaRPr lang="zh-TW" altLang="en-US"/>
        </a:p>
      </dgm:t>
    </dgm:pt>
    <dgm:pt modelId="{7B20B1AC-1203-423A-8161-CE967319D958}" type="pres">
      <dgm:prSet presAssocID="{7C72CE2A-001E-4390-904A-3D287F5B9E1F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D44BAC00-706B-4B34-850C-6634B95B114F}" type="pres">
      <dgm:prSet presAssocID="{7C72CE2A-001E-4390-904A-3D287F5B9E1F}" presName="negativeSpace" presStyleCnt="0"/>
      <dgm:spPr/>
    </dgm:pt>
    <dgm:pt modelId="{D547AD99-8611-4398-941C-20E738C271FF}" type="pres">
      <dgm:prSet presAssocID="{7C72CE2A-001E-4390-904A-3D287F5B9E1F}" presName="childText" presStyleLbl="conFgAcc1" presStyleIdx="2" presStyleCnt="3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1B2FA83A-6212-43F5-9AE1-5A75EB630305}" srcId="{67E50DB4-717D-4C16-8783-AF67E65B192C}" destId="{7C72CE2A-001E-4390-904A-3D287F5B9E1F}" srcOrd="2" destOrd="0" parTransId="{0EF2830C-67FC-4015-B883-E1608CD27D5E}" sibTransId="{97466E99-CBBF-42A1-96A8-EED6968A6775}"/>
    <dgm:cxn modelId="{90079156-C6E9-4B92-9BB3-B011146338D0}" type="presOf" srcId="{0BB2F96D-7AD8-4303-B2A2-63EE0B7083C3}" destId="{D547AD99-8611-4398-941C-20E738C271FF}" srcOrd="0" destOrd="1" presId="urn:microsoft.com/office/officeart/2005/8/layout/list1"/>
    <dgm:cxn modelId="{E8AE124D-3F97-4CC2-811A-348D9C8EA981}" type="presOf" srcId="{8750BB08-6C47-4DD9-A635-F335C9863AC3}" destId="{765ABF09-3B0B-4EDD-8B0D-30B794EEE1FA}" srcOrd="0" destOrd="1" presId="urn:microsoft.com/office/officeart/2005/8/layout/list1"/>
    <dgm:cxn modelId="{D8018DC4-4C8B-4C8E-974A-C170D3DCFE19}" type="presOf" srcId="{1E2F4E5C-17A7-4E3A-8E9B-91B51C5BE97E}" destId="{D547AD99-8611-4398-941C-20E738C271FF}" srcOrd="0" destOrd="0" presId="urn:microsoft.com/office/officeart/2005/8/layout/list1"/>
    <dgm:cxn modelId="{6058459D-807D-419A-8DD5-7FB71935C2E8}" type="presOf" srcId="{67E50DB4-717D-4C16-8783-AF67E65B192C}" destId="{36ED0A1A-2AEC-4C09-BD7F-A22C999818D7}" srcOrd="0" destOrd="0" presId="urn:microsoft.com/office/officeart/2005/8/layout/list1"/>
    <dgm:cxn modelId="{016B75EC-428A-4B2A-87C4-80F734EAD1D9}" type="presOf" srcId="{8C1C3945-088B-4DBA-B822-3AC9690B3FBF}" destId="{CF3B5FB6-8870-429E-8006-2F07A7E765E7}" srcOrd="0" destOrd="0" presId="urn:microsoft.com/office/officeart/2005/8/layout/list1"/>
    <dgm:cxn modelId="{23253829-DD72-4968-B5D7-E98B05FF5BC7}" type="presOf" srcId="{7BD4606F-5851-4BA0-B3DB-6101E4BA7D27}" destId="{7D934F1A-C01F-4095-B09E-3BA031EA4C7C}" srcOrd="0" destOrd="0" presId="urn:microsoft.com/office/officeart/2005/8/layout/list1"/>
    <dgm:cxn modelId="{81BCEA0E-22A4-41C0-A81A-E4466380E027}" srcId="{7BD4606F-5851-4BA0-B3DB-6101E4BA7D27}" destId="{7A6B359B-E787-44D7-BD98-82894711A430}" srcOrd="0" destOrd="0" parTransId="{8D17ACD4-4AA9-4514-90F9-61B48440DCBC}" sibTransId="{F32C33F9-0D96-4BBA-BD64-316D1A3D49BD}"/>
    <dgm:cxn modelId="{F9216F2D-22D7-4AAB-9385-EAA3BC96154A}" type="presOf" srcId="{7C72CE2A-001E-4390-904A-3D287F5B9E1F}" destId="{23B540C8-3E02-4D79-A7EE-746D3623B586}" srcOrd="0" destOrd="0" presId="urn:microsoft.com/office/officeart/2005/8/layout/list1"/>
    <dgm:cxn modelId="{AFBCC76E-2053-4977-8AB3-F506478C491D}" type="presOf" srcId="{DF613F61-72A5-4490-88DA-8BF63C12616F}" destId="{EA885E4C-58CA-4A22-AEFF-98AC530E53F3}" srcOrd="0" destOrd="0" presId="urn:microsoft.com/office/officeart/2005/8/layout/list1"/>
    <dgm:cxn modelId="{2C86826C-07A3-433E-BBE7-EBC8280B8B84}" type="presOf" srcId="{7A6B359B-E787-44D7-BD98-82894711A430}" destId="{765ABF09-3B0B-4EDD-8B0D-30B794EEE1FA}" srcOrd="0" destOrd="0" presId="urn:microsoft.com/office/officeart/2005/8/layout/list1"/>
    <dgm:cxn modelId="{B9A43AEB-B14E-43FE-8681-4756CF8397FD}" srcId="{67E50DB4-717D-4C16-8783-AF67E65B192C}" destId="{7BD4606F-5851-4BA0-B3DB-6101E4BA7D27}" srcOrd="0" destOrd="0" parTransId="{89BEC0C2-1927-4024-856D-43651F6FB54D}" sibTransId="{E410C6D1-CF39-4991-B989-A0F48660D000}"/>
    <dgm:cxn modelId="{C2B54FCB-AD13-4D82-8D52-BCB4FFA8557A}" srcId="{7BD4606F-5851-4BA0-B3DB-6101E4BA7D27}" destId="{8750BB08-6C47-4DD9-A635-F335C9863AC3}" srcOrd="1" destOrd="0" parTransId="{A1016DFB-3899-4F74-974C-E0B47DFD034A}" sibTransId="{62122D66-DB26-4B40-AE0B-2F99454B5FB8}"/>
    <dgm:cxn modelId="{29CCB095-8BCC-428F-9338-C6958DEDCFEB}" srcId="{7C72CE2A-001E-4390-904A-3D287F5B9E1F}" destId="{0BB2F96D-7AD8-4303-B2A2-63EE0B7083C3}" srcOrd="1" destOrd="0" parTransId="{3FF07FE8-52DC-4829-96D3-6F38FD4E78C4}" sibTransId="{2FF6829E-1DA5-43AB-BA85-A89E6F97FD6D}"/>
    <dgm:cxn modelId="{CA72F5C0-72A3-4DCE-AA74-22766A7F5459}" type="presOf" srcId="{7BD4606F-5851-4BA0-B3DB-6101E4BA7D27}" destId="{B16394E2-0653-4304-8658-654EBAE9BD58}" srcOrd="1" destOrd="0" presId="urn:microsoft.com/office/officeart/2005/8/layout/list1"/>
    <dgm:cxn modelId="{F2D283FC-2A49-4489-9BAA-46062027B429}" srcId="{DF613F61-72A5-4490-88DA-8BF63C12616F}" destId="{6C4E3444-0D14-41E1-9F71-339CEA5D36C0}" srcOrd="1" destOrd="0" parTransId="{3E600551-C545-41F1-AD29-BCBFD93C0AC4}" sibTransId="{D8F7E115-34D7-47BC-8595-609A72C55811}"/>
    <dgm:cxn modelId="{DDE54936-493A-4E7C-BB77-6B00ADAD3168}" type="presOf" srcId="{6C4E3444-0D14-41E1-9F71-339CEA5D36C0}" destId="{CF3B5FB6-8870-429E-8006-2F07A7E765E7}" srcOrd="0" destOrd="1" presId="urn:microsoft.com/office/officeart/2005/8/layout/list1"/>
    <dgm:cxn modelId="{2465CEC1-E1FC-4387-9278-7B9EAB129A50}" srcId="{67E50DB4-717D-4C16-8783-AF67E65B192C}" destId="{DF613F61-72A5-4490-88DA-8BF63C12616F}" srcOrd="1" destOrd="0" parTransId="{22D16EEA-3D78-42C6-8AE2-7B26F27C3755}" sibTransId="{0CCE36D8-C559-4F44-9A90-B847DE636DC4}"/>
    <dgm:cxn modelId="{2F87D0B1-900C-494F-9E0D-6273F1CFCB4C}" srcId="{DF613F61-72A5-4490-88DA-8BF63C12616F}" destId="{8C1C3945-088B-4DBA-B822-3AC9690B3FBF}" srcOrd="0" destOrd="0" parTransId="{ABD9EF6A-3D1C-4082-9F11-60B9A3053CA1}" sibTransId="{02D1BF68-48AD-41A2-AC57-1CDB12D1510B}"/>
    <dgm:cxn modelId="{CA8EDF0A-2B53-4E20-B15D-059871DB3BD4}" type="presOf" srcId="{7C72CE2A-001E-4390-904A-3D287F5B9E1F}" destId="{7B20B1AC-1203-423A-8161-CE967319D958}" srcOrd="1" destOrd="0" presId="urn:microsoft.com/office/officeart/2005/8/layout/list1"/>
    <dgm:cxn modelId="{604FF577-10D1-4B6B-8FD6-B81D91FFAFC0}" srcId="{7C72CE2A-001E-4390-904A-3D287F5B9E1F}" destId="{1E2F4E5C-17A7-4E3A-8E9B-91B51C5BE97E}" srcOrd="0" destOrd="0" parTransId="{8C11F6F6-A876-4AA0-BB18-664607D424AB}" sibTransId="{2384C25E-10F3-4C59-8978-C5C3282E4897}"/>
    <dgm:cxn modelId="{E6F9BE42-AC8D-40C8-94CC-AA3BA877AB72}" type="presOf" srcId="{DF613F61-72A5-4490-88DA-8BF63C12616F}" destId="{23054247-EB02-491C-AC42-2E177CF22368}" srcOrd="1" destOrd="0" presId="urn:microsoft.com/office/officeart/2005/8/layout/list1"/>
    <dgm:cxn modelId="{04AFFD4C-4B8A-4F2D-A6B7-64575226AB7D}" type="presParOf" srcId="{36ED0A1A-2AEC-4C09-BD7F-A22C999818D7}" destId="{D1B4E084-32A2-4F80-AD7E-20EFE0A9BF0B}" srcOrd="0" destOrd="0" presId="urn:microsoft.com/office/officeart/2005/8/layout/list1"/>
    <dgm:cxn modelId="{7F1B138B-481D-4134-8B0E-A8FA0CD8386B}" type="presParOf" srcId="{D1B4E084-32A2-4F80-AD7E-20EFE0A9BF0B}" destId="{7D934F1A-C01F-4095-B09E-3BA031EA4C7C}" srcOrd="0" destOrd="0" presId="urn:microsoft.com/office/officeart/2005/8/layout/list1"/>
    <dgm:cxn modelId="{4467CDBF-A07B-4482-97DE-8420E778D4FE}" type="presParOf" srcId="{D1B4E084-32A2-4F80-AD7E-20EFE0A9BF0B}" destId="{B16394E2-0653-4304-8658-654EBAE9BD58}" srcOrd="1" destOrd="0" presId="urn:microsoft.com/office/officeart/2005/8/layout/list1"/>
    <dgm:cxn modelId="{AFC6A02C-5D2E-4E30-A087-BBBCE245A15F}" type="presParOf" srcId="{36ED0A1A-2AEC-4C09-BD7F-A22C999818D7}" destId="{9DB95995-08C3-48B8-88C2-4F6D9B70006F}" srcOrd="1" destOrd="0" presId="urn:microsoft.com/office/officeart/2005/8/layout/list1"/>
    <dgm:cxn modelId="{82AF86A2-4B7C-4456-9A14-8DA51792CD9A}" type="presParOf" srcId="{36ED0A1A-2AEC-4C09-BD7F-A22C999818D7}" destId="{765ABF09-3B0B-4EDD-8B0D-30B794EEE1FA}" srcOrd="2" destOrd="0" presId="urn:microsoft.com/office/officeart/2005/8/layout/list1"/>
    <dgm:cxn modelId="{96722B71-4782-4698-9C4D-B44D4F8BAE78}" type="presParOf" srcId="{36ED0A1A-2AEC-4C09-BD7F-A22C999818D7}" destId="{91899F56-1637-41A0-AD26-84D763FA2BFE}" srcOrd="3" destOrd="0" presId="urn:microsoft.com/office/officeart/2005/8/layout/list1"/>
    <dgm:cxn modelId="{B29A31FB-E183-4A83-BFF0-FB3B9444FCA9}" type="presParOf" srcId="{36ED0A1A-2AEC-4C09-BD7F-A22C999818D7}" destId="{676A18E3-CF97-43DB-87CC-ADBD2CD8303B}" srcOrd="4" destOrd="0" presId="urn:microsoft.com/office/officeart/2005/8/layout/list1"/>
    <dgm:cxn modelId="{83223A74-7CE3-4970-BE1E-0D8A82505994}" type="presParOf" srcId="{676A18E3-CF97-43DB-87CC-ADBD2CD8303B}" destId="{EA885E4C-58CA-4A22-AEFF-98AC530E53F3}" srcOrd="0" destOrd="0" presId="urn:microsoft.com/office/officeart/2005/8/layout/list1"/>
    <dgm:cxn modelId="{184263B1-9714-457C-8FAB-AC10D75684BA}" type="presParOf" srcId="{676A18E3-CF97-43DB-87CC-ADBD2CD8303B}" destId="{23054247-EB02-491C-AC42-2E177CF22368}" srcOrd="1" destOrd="0" presId="urn:microsoft.com/office/officeart/2005/8/layout/list1"/>
    <dgm:cxn modelId="{EBDF6E11-462D-4F99-A84A-8CF357551EDC}" type="presParOf" srcId="{36ED0A1A-2AEC-4C09-BD7F-A22C999818D7}" destId="{C6E0B085-490E-4CA5-A907-07CC99ABEB0A}" srcOrd="5" destOrd="0" presId="urn:microsoft.com/office/officeart/2005/8/layout/list1"/>
    <dgm:cxn modelId="{3D8B0AB2-0A74-4B58-9AFD-9C5E38208F35}" type="presParOf" srcId="{36ED0A1A-2AEC-4C09-BD7F-A22C999818D7}" destId="{CF3B5FB6-8870-429E-8006-2F07A7E765E7}" srcOrd="6" destOrd="0" presId="urn:microsoft.com/office/officeart/2005/8/layout/list1"/>
    <dgm:cxn modelId="{4313CC9A-76DF-4DF8-8E87-7E037794EBF2}" type="presParOf" srcId="{36ED0A1A-2AEC-4C09-BD7F-A22C999818D7}" destId="{76E29AE0-E807-4341-9EA5-EB03F68025B5}" srcOrd="7" destOrd="0" presId="urn:microsoft.com/office/officeart/2005/8/layout/list1"/>
    <dgm:cxn modelId="{BFE80F37-29FA-4159-94AC-E1CFC50EC353}" type="presParOf" srcId="{36ED0A1A-2AEC-4C09-BD7F-A22C999818D7}" destId="{11FC76AF-D42A-46FB-9FF0-D208AE692F73}" srcOrd="8" destOrd="0" presId="urn:microsoft.com/office/officeart/2005/8/layout/list1"/>
    <dgm:cxn modelId="{F18AB317-4A50-4E83-BEFA-5A1C32B9A588}" type="presParOf" srcId="{11FC76AF-D42A-46FB-9FF0-D208AE692F73}" destId="{23B540C8-3E02-4D79-A7EE-746D3623B586}" srcOrd="0" destOrd="0" presId="urn:microsoft.com/office/officeart/2005/8/layout/list1"/>
    <dgm:cxn modelId="{A9296E2A-415D-4F7C-BD39-F75F919EE97B}" type="presParOf" srcId="{11FC76AF-D42A-46FB-9FF0-D208AE692F73}" destId="{7B20B1AC-1203-423A-8161-CE967319D958}" srcOrd="1" destOrd="0" presId="urn:microsoft.com/office/officeart/2005/8/layout/list1"/>
    <dgm:cxn modelId="{23960CC3-E5EB-4883-8F70-F24B0FBD3084}" type="presParOf" srcId="{36ED0A1A-2AEC-4C09-BD7F-A22C999818D7}" destId="{D44BAC00-706B-4B34-850C-6634B95B114F}" srcOrd="9" destOrd="0" presId="urn:microsoft.com/office/officeart/2005/8/layout/list1"/>
    <dgm:cxn modelId="{AA87E722-DAC4-41D2-A5EA-9E223D26AA7C}" type="presParOf" srcId="{36ED0A1A-2AEC-4C09-BD7F-A22C999818D7}" destId="{D547AD99-8611-4398-941C-20E738C271FF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3E6F6F35-E123-42D6-B9A2-8ECAA8E0C8A9}" type="doc">
      <dgm:prSet loTypeId="urn:microsoft.com/office/officeart/2005/8/layout/radial1" loCatId="cycle" qsTypeId="urn:microsoft.com/office/officeart/2005/8/quickstyle/3d3" qsCatId="3D" csTypeId="urn:microsoft.com/office/officeart/2005/8/colors/accent3_4" csCatId="accent3" phldr="1"/>
      <dgm:spPr/>
      <dgm:t>
        <a:bodyPr/>
        <a:lstStyle/>
        <a:p>
          <a:endParaRPr lang="zh-TW" altLang="en-US"/>
        </a:p>
      </dgm:t>
    </dgm:pt>
    <dgm:pt modelId="{00D7DF45-E344-41F4-8008-24A37B0F20A5}">
      <dgm:prSet phldrT="[文字]" custT="1"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pPr algn="ctr"/>
          <a:r>
            <a:rPr lang="en-US" altLang="zh-TW" sz="2400" dirty="0" smtClean="0">
              <a:solidFill>
                <a:schemeClr val="tx1"/>
              </a:solidFill>
            </a:rPr>
            <a:t>MA</a:t>
          </a:r>
        </a:p>
        <a:p>
          <a:pPr algn="ctr"/>
          <a:r>
            <a:rPr lang="en-US" altLang="zh-TW" sz="2400" dirty="0" smtClean="0">
              <a:solidFill>
                <a:schemeClr val="tx1"/>
              </a:solidFill>
            </a:rPr>
            <a:t>MBA</a:t>
          </a:r>
          <a:endParaRPr lang="zh-TW" altLang="en-US" sz="2400" dirty="0">
            <a:solidFill>
              <a:schemeClr val="tx1"/>
            </a:solidFill>
          </a:endParaRPr>
        </a:p>
      </dgm:t>
    </dgm:pt>
    <dgm:pt modelId="{78200373-A0B2-40D9-87AE-8313F7089BAC}" type="parTrans" cxnId="{42017298-9EC7-4DC3-95CA-15C4AF0C3836}">
      <dgm:prSet/>
      <dgm:spPr/>
      <dgm:t>
        <a:bodyPr/>
        <a:lstStyle/>
        <a:p>
          <a:pPr algn="ctr"/>
          <a:endParaRPr lang="zh-TW" altLang="en-US"/>
        </a:p>
      </dgm:t>
    </dgm:pt>
    <dgm:pt modelId="{BA5E6700-1DB3-40D0-8FE6-43FE195A5432}" type="sibTrans" cxnId="{42017298-9EC7-4DC3-95CA-15C4AF0C3836}">
      <dgm:prSet/>
      <dgm:spPr/>
      <dgm:t>
        <a:bodyPr/>
        <a:lstStyle/>
        <a:p>
          <a:pPr algn="ctr"/>
          <a:endParaRPr lang="zh-TW" altLang="en-US"/>
        </a:p>
      </dgm:t>
    </dgm:pt>
    <dgm:pt modelId="{7878A7E5-A4E6-47EC-8BFC-7505C7682884}">
      <dgm:prSet phldrT="[文字]" custT="1">
        <dgm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dgm:style>
      </dgm:prSet>
      <dgm:spPr/>
      <dgm:t>
        <a:bodyPr/>
        <a:lstStyle/>
        <a:p>
          <a:pPr algn="ctr"/>
          <a:r>
            <a:rPr lang="en-US" altLang="zh-TW" sz="2400" dirty="0" smtClean="0">
              <a:solidFill>
                <a:schemeClr val="tx1"/>
              </a:solidFill>
            </a:rPr>
            <a:t>Taiwan CPA</a:t>
          </a:r>
          <a:endParaRPr lang="zh-TW" altLang="en-US" sz="2400" dirty="0">
            <a:solidFill>
              <a:schemeClr val="tx1"/>
            </a:solidFill>
          </a:endParaRPr>
        </a:p>
      </dgm:t>
    </dgm:pt>
    <dgm:pt modelId="{B733DA9F-4E35-4969-8B5C-48EA1DA3390B}" type="parTrans" cxnId="{01F37800-2D86-4A66-9CDD-2C2AFD01FDC9}">
      <dgm:prSet/>
      <dgm:spPr/>
      <dgm:t>
        <a:bodyPr/>
        <a:lstStyle/>
        <a:p>
          <a:pPr algn="ctr"/>
          <a:endParaRPr lang="zh-TW" altLang="en-US"/>
        </a:p>
      </dgm:t>
    </dgm:pt>
    <dgm:pt modelId="{12725339-4C8C-4A2D-B470-190893D7440B}" type="sibTrans" cxnId="{01F37800-2D86-4A66-9CDD-2C2AFD01FDC9}">
      <dgm:prSet/>
      <dgm:spPr/>
      <dgm:t>
        <a:bodyPr/>
        <a:lstStyle/>
        <a:p>
          <a:pPr algn="ctr"/>
          <a:endParaRPr lang="zh-TW" altLang="en-US"/>
        </a:p>
      </dgm:t>
    </dgm:pt>
    <dgm:pt modelId="{F2D73E75-E868-4673-9174-C55A8FBE7C21}">
      <dgm:prSet phldrT="[文字]" custT="1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pPr algn="ctr"/>
          <a:r>
            <a:rPr lang="en-US" altLang="zh-TW" sz="2400" dirty="0" smtClean="0">
              <a:solidFill>
                <a:schemeClr val="tx1"/>
              </a:solidFill>
            </a:rPr>
            <a:t>US</a:t>
          </a:r>
        </a:p>
        <a:p>
          <a:pPr algn="ctr"/>
          <a:r>
            <a:rPr lang="en-US" altLang="zh-TW" sz="2400" dirty="0" smtClean="0">
              <a:solidFill>
                <a:schemeClr val="tx1"/>
              </a:solidFill>
            </a:rPr>
            <a:t>CPA</a:t>
          </a:r>
          <a:endParaRPr lang="zh-TW" altLang="en-US" sz="2400" dirty="0">
            <a:solidFill>
              <a:schemeClr val="tx1"/>
            </a:solidFill>
          </a:endParaRPr>
        </a:p>
      </dgm:t>
    </dgm:pt>
    <dgm:pt modelId="{05B5E133-AFF6-472B-9EC8-999D0424E5D9}" type="parTrans" cxnId="{6C098DB6-454F-4CAB-A8DB-F80E27D1828A}">
      <dgm:prSet/>
      <dgm:spPr/>
      <dgm:t>
        <a:bodyPr/>
        <a:lstStyle/>
        <a:p>
          <a:pPr algn="ctr"/>
          <a:endParaRPr lang="zh-TW" altLang="en-US"/>
        </a:p>
      </dgm:t>
    </dgm:pt>
    <dgm:pt modelId="{4B5BEA15-159B-43A9-AC01-49740EEECA36}" type="sibTrans" cxnId="{6C098DB6-454F-4CAB-A8DB-F80E27D1828A}">
      <dgm:prSet/>
      <dgm:spPr/>
      <dgm:t>
        <a:bodyPr/>
        <a:lstStyle/>
        <a:p>
          <a:pPr algn="ctr"/>
          <a:endParaRPr lang="zh-TW" altLang="en-US"/>
        </a:p>
      </dgm:t>
    </dgm:pt>
    <dgm:pt modelId="{2A64EE5B-8D07-49EA-A619-BC2C8879A3AF}">
      <dgm:prSet phldrT="[文字]" custT="1">
        <dgm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pPr algn="ctr"/>
          <a:r>
            <a:rPr lang="en-US" altLang="zh-TW" sz="2400" dirty="0" err="1" smtClean="0">
              <a:solidFill>
                <a:schemeClr val="tx1"/>
              </a:solidFill>
            </a:rPr>
            <a:t>ChinaCPA</a:t>
          </a:r>
          <a:endParaRPr lang="zh-TW" altLang="en-US" sz="2400" dirty="0">
            <a:solidFill>
              <a:schemeClr val="tx1"/>
            </a:solidFill>
          </a:endParaRPr>
        </a:p>
      </dgm:t>
    </dgm:pt>
    <dgm:pt modelId="{6B43ADDB-B137-4F17-889C-E80588BD6C6F}" type="parTrans" cxnId="{B41CACF8-2A92-4E8C-8FC1-E7C161A6568A}">
      <dgm:prSet/>
      <dgm:spPr/>
      <dgm:t>
        <a:bodyPr/>
        <a:lstStyle/>
        <a:p>
          <a:pPr algn="ctr"/>
          <a:endParaRPr lang="zh-TW" altLang="en-US"/>
        </a:p>
      </dgm:t>
    </dgm:pt>
    <dgm:pt modelId="{71CF9FB4-95FD-4207-A193-F22820CD2B5D}" type="sibTrans" cxnId="{B41CACF8-2A92-4E8C-8FC1-E7C161A6568A}">
      <dgm:prSet/>
      <dgm:spPr/>
      <dgm:t>
        <a:bodyPr/>
        <a:lstStyle/>
        <a:p>
          <a:pPr algn="ctr"/>
          <a:endParaRPr lang="zh-TW" altLang="en-US"/>
        </a:p>
      </dgm:t>
    </dgm:pt>
    <dgm:pt modelId="{6AE85C19-435B-460F-8FA0-D6E8115F08C8}">
      <dgm:prSet phldrT="[文字]" custT="1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pPr algn="ctr"/>
          <a:r>
            <a:rPr lang="en-US" altLang="zh-TW" sz="2200" dirty="0" smtClean="0">
              <a:solidFill>
                <a:schemeClr val="tx1"/>
              </a:solidFill>
            </a:rPr>
            <a:t>CMA</a:t>
          </a:r>
        </a:p>
        <a:p>
          <a:pPr algn="ctr"/>
          <a:r>
            <a:rPr lang="en-US" altLang="zh-TW" sz="2200" dirty="0" smtClean="0">
              <a:solidFill>
                <a:schemeClr val="tx1"/>
              </a:solidFill>
            </a:rPr>
            <a:t>Others</a:t>
          </a:r>
          <a:endParaRPr lang="zh-TW" altLang="en-US" sz="2200" dirty="0">
            <a:solidFill>
              <a:schemeClr val="tx1"/>
            </a:solidFill>
          </a:endParaRPr>
        </a:p>
      </dgm:t>
    </dgm:pt>
    <dgm:pt modelId="{07687603-3666-4D48-87B8-F04EE39FE5CA}" type="sibTrans" cxnId="{5DC45AD1-9D95-4A7D-84D5-F8B39EED2094}">
      <dgm:prSet/>
      <dgm:spPr/>
      <dgm:t>
        <a:bodyPr/>
        <a:lstStyle/>
        <a:p>
          <a:pPr algn="ctr"/>
          <a:endParaRPr lang="zh-TW" altLang="en-US"/>
        </a:p>
      </dgm:t>
    </dgm:pt>
    <dgm:pt modelId="{9D0C2A05-1285-4EBE-86D5-0E8F22EC3EE1}" type="parTrans" cxnId="{5DC45AD1-9D95-4A7D-84D5-F8B39EED2094}">
      <dgm:prSet/>
      <dgm:spPr/>
      <dgm:t>
        <a:bodyPr/>
        <a:lstStyle/>
        <a:p>
          <a:pPr algn="ctr"/>
          <a:endParaRPr lang="zh-TW" altLang="en-US"/>
        </a:p>
      </dgm:t>
    </dgm:pt>
    <dgm:pt modelId="{BD705FA4-A5DC-40B8-A4F1-9DD0AAEB8E06}" type="pres">
      <dgm:prSet presAssocID="{3E6F6F35-E123-42D6-B9A2-8ECAA8E0C8A9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zh-TW" altLang="en-US"/>
        </a:p>
      </dgm:t>
    </dgm:pt>
    <dgm:pt modelId="{EFB92E6A-205A-412B-8C8C-8038C2412927}" type="pres">
      <dgm:prSet presAssocID="{00D7DF45-E344-41F4-8008-24A37B0F20A5}" presName="centerShape" presStyleLbl="node0" presStyleIdx="0" presStyleCnt="1"/>
      <dgm:spPr/>
      <dgm:t>
        <a:bodyPr/>
        <a:lstStyle/>
        <a:p>
          <a:endParaRPr lang="zh-TW" altLang="en-US"/>
        </a:p>
      </dgm:t>
    </dgm:pt>
    <dgm:pt modelId="{6A03F725-25AD-42D5-8FE3-9F9101A846CF}" type="pres">
      <dgm:prSet presAssocID="{B733DA9F-4E35-4969-8B5C-48EA1DA3390B}" presName="Name9" presStyleLbl="parChTrans1D2" presStyleIdx="0" presStyleCnt="4"/>
      <dgm:spPr/>
      <dgm:t>
        <a:bodyPr/>
        <a:lstStyle/>
        <a:p>
          <a:endParaRPr lang="zh-TW" altLang="en-US"/>
        </a:p>
      </dgm:t>
    </dgm:pt>
    <dgm:pt modelId="{0C7DAACF-3F00-4CFC-A162-45CAD8A186CB}" type="pres">
      <dgm:prSet presAssocID="{B733DA9F-4E35-4969-8B5C-48EA1DA3390B}" presName="connTx" presStyleLbl="parChTrans1D2" presStyleIdx="0" presStyleCnt="4"/>
      <dgm:spPr/>
      <dgm:t>
        <a:bodyPr/>
        <a:lstStyle/>
        <a:p>
          <a:endParaRPr lang="zh-TW" altLang="en-US"/>
        </a:p>
      </dgm:t>
    </dgm:pt>
    <dgm:pt modelId="{E9B81D92-E97C-4A10-86F8-54B64130FBA6}" type="pres">
      <dgm:prSet presAssocID="{7878A7E5-A4E6-47EC-8BFC-7505C7682884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BE44D334-3EAE-4DC6-9779-C76F27B24DDE}" type="pres">
      <dgm:prSet presAssocID="{05B5E133-AFF6-472B-9EC8-999D0424E5D9}" presName="Name9" presStyleLbl="parChTrans1D2" presStyleIdx="1" presStyleCnt="4"/>
      <dgm:spPr/>
      <dgm:t>
        <a:bodyPr/>
        <a:lstStyle/>
        <a:p>
          <a:endParaRPr lang="zh-TW" altLang="en-US"/>
        </a:p>
      </dgm:t>
    </dgm:pt>
    <dgm:pt modelId="{44EEC2D3-709D-43CB-AA54-0BF32F3C2A14}" type="pres">
      <dgm:prSet presAssocID="{05B5E133-AFF6-472B-9EC8-999D0424E5D9}" presName="connTx" presStyleLbl="parChTrans1D2" presStyleIdx="1" presStyleCnt="4"/>
      <dgm:spPr/>
      <dgm:t>
        <a:bodyPr/>
        <a:lstStyle/>
        <a:p>
          <a:endParaRPr lang="zh-TW" altLang="en-US"/>
        </a:p>
      </dgm:t>
    </dgm:pt>
    <dgm:pt modelId="{AD1530A8-FA7B-4228-85FD-9306CB5A6493}" type="pres">
      <dgm:prSet presAssocID="{F2D73E75-E868-4673-9174-C55A8FBE7C21}" presName="node" presStyleLbl="node1" presStyleIdx="1" presStyleCnt="4" custRadScaleRad="151787" custRadScaleInc="-434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F58701E1-9EFA-4995-8B99-26F378771744}" type="pres">
      <dgm:prSet presAssocID="{9D0C2A05-1285-4EBE-86D5-0E8F22EC3EE1}" presName="Name9" presStyleLbl="parChTrans1D2" presStyleIdx="2" presStyleCnt="4"/>
      <dgm:spPr/>
      <dgm:t>
        <a:bodyPr/>
        <a:lstStyle/>
        <a:p>
          <a:endParaRPr lang="zh-TW" altLang="en-US"/>
        </a:p>
      </dgm:t>
    </dgm:pt>
    <dgm:pt modelId="{5C770FEE-0420-4D50-9FC1-BC45DE787B0C}" type="pres">
      <dgm:prSet presAssocID="{9D0C2A05-1285-4EBE-86D5-0E8F22EC3EE1}" presName="connTx" presStyleLbl="parChTrans1D2" presStyleIdx="2" presStyleCnt="4"/>
      <dgm:spPr/>
      <dgm:t>
        <a:bodyPr/>
        <a:lstStyle/>
        <a:p>
          <a:endParaRPr lang="zh-TW" altLang="en-US"/>
        </a:p>
      </dgm:t>
    </dgm:pt>
    <dgm:pt modelId="{9E710634-89A9-4F4B-840C-E7AE1E18FAA1}" type="pres">
      <dgm:prSet presAssocID="{6AE85C19-435B-460F-8FA0-D6E8115F08C8}" presName="node" presStyleLbl="node1" presStyleIdx="2" presStyleCnt="4" custRadScaleRad="95346" custRadScaleInc="272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B3A4669F-A87D-4B72-B58F-536B4F219FB6}" type="pres">
      <dgm:prSet presAssocID="{6B43ADDB-B137-4F17-889C-E80588BD6C6F}" presName="Name9" presStyleLbl="parChTrans1D2" presStyleIdx="3" presStyleCnt="4"/>
      <dgm:spPr/>
      <dgm:t>
        <a:bodyPr/>
        <a:lstStyle/>
        <a:p>
          <a:endParaRPr lang="zh-TW" altLang="en-US"/>
        </a:p>
      </dgm:t>
    </dgm:pt>
    <dgm:pt modelId="{AA1B5262-1E01-4683-BAE3-E97ACD5EC68F}" type="pres">
      <dgm:prSet presAssocID="{6B43ADDB-B137-4F17-889C-E80588BD6C6F}" presName="connTx" presStyleLbl="parChTrans1D2" presStyleIdx="3" presStyleCnt="4"/>
      <dgm:spPr/>
      <dgm:t>
        <a:bodyPr/>
        <a:lstStyle/>
        <a:p>
          <a:endParaRPr lang="zh-TW" altLang="en-US"/>
        </a:p>
      </dgm:t>
    </dgm:pt>
    <dgm:pt modelId="{28A24F3B-2DC7-4750-8A81-A4A1BFF28B03}" type="pres">
      <dgm:prSet presAssocID="{2A64EE5B-8D07-49EA-A619-BC2C8879A3AF}" presName="node" presStyleLbl="node1" presStyleIdx="3" presStyleCnt="4" custRadScaleRad="147006" custRadScaleInc="448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5DC45AD1-9D95-4A7D-84D5-F8B39EED2094}" srcId="{00D7DF45-E344-41F4-8008-24A37B0F20A5}" destId="{6AE85C19-435B-460F-8FA0-D6E8115F08C8}" srcOrd="2" destOrd="0" parTransId="{9D0C2A05-1285-4EBE-86D5-0E8F22EC3EE1}" sibTransId="{07687603-3666-4D48-87B8-F04EE39FE5CA}"/>
    <dgm:cxn modelId="{74EF6ED8-5F2B-4366-BE56-64A641CCD11A}" type="presOf" srcId="{6AE85C19-435B-460F-8FA0-D6E8115F08C8}" destId="{9E710634-89A9-4F4B-840C-E7AE1E18FAA1}" srcOrd="0" destOrd="0" presId="urn:microsoft.com/office/officeart/2005/8/layout/radial1"/>
    <dgm:cxn modelId="{C753658C-CF11-4D67-955F-03B50AA37850}" type="presOf" srcId="{6B43ADDB-B137-4F17-889C-E80588BD6C6F}" destId="{AA1B5262-1E01-4683-BAE3-E97ACD5EC68F}" srcOrd="1" destOrd="0" presId="urn:microsoft.com/office/officeart/2005/8/layout/radial1"/>
    <dgm:cxn modelId="{155F56ED-235F-41C6-B2C9-E26233C24E08}" type="presOf" srcId="{3E6F6F35-E123-42D6-B9A2-8ECAA8E0C8A9}" destId="{BD705FA4-A5DC-40B8-A4F1-9DD0AAEB8E06}" srcOrd="0" destOrd="0" presId="urn:microsoft.com/office/officeart/2005/8/layout/radial1"/>
    <dgm:cxn modelId="{42017298-9EC7-4DC3-95CA-15C4AF0C3836}" srcId="{3E6F6F35-E123-42D6-B9A2-8ECAA8E0C8A9}" destId="{00D7DF45-E344-41F4-8008-24A37B0F20A5}" srcOrd="0" destOrd="0" parTransId="{78200373-A0B2-40D9-87AE-8313F7089BAC}" sibTransId="{BA5E6700-1DB3-40D0-8FE6-43FE195A5432}"/>
    <dgm:cxn modelId="{A1E13CD8-4EDC-481B-ACE1-BEFE76DD755D}" type="presOf" srcId="{B733DA9F-4E35-4969-8B5C-48EA1DA3390B}" destId="{0C7DAACF-3F00-4CFC-A162-45CAD8A186CB}" srcOrd="1" destOrd="0" presId="urn:microsoft.com/office/officeart/2005/8/layout/radial1"/>
    <dgm:cxn modelId="{01F37800-2D86-4A66-9CDD-2C2AFD01FDC9}" srcId="{00D7DF45-E344-41F4-8008-24A37B0F20A5}" destId="{7878A7E5-A4E6-47EC-8BFC-7505C7682884}" srcOrd="0" destOrd="0" parTransId="{B733DA9F-4E35-4969-8B5C-48EA1DA3390B}" sibTransId="{12725339-4C8C-4A2D-B470-190893D7440B}"/>
    <dgm:cxn modelId="{97138878-814F-481D-9D21-12EA3A9FCDA0}" type="presOf" srcId="{F2D73E75-E868-4673-9174-C55A8FBE7C21}" destId="{AD1530A8-FA7B-4228-85FD-9306CB5A6493}" srcOrd="0" destOrd="0" presId="urn:microsoft.com/office/officeart/2005/8/layout/radial1"/>
    <dgm:cxn modelId="{B998BFA0-C28F-48BB-AAD7-F40B20CF2D55}" type="presOf" srcId="{B733DA9F-4E35-4969-8B5C-48EA1DA3390B}" destId="{6A03F725-25AD-42D5-8FE3-9F9101A846CF}" srcOrd="0" destOrd="0" presId="urn:microsoft.com/office/officeart/2005/8/layout/radial1"/>
    <dgm:cxn modelId="{B41CACF8-2A92-4E8C-8FC1-E7C161A6568A}" srcId="{00D7DF45-E344-41F4-8008-24A37B0F20A5}" destId="{2A64EE5B-8D07-49EA-A619-BC2C8879A3AF}" srcOrd="3" destOrd="0" parTransId="{6B43ADDB-B137-4F17-889C-E80588BD6C6F}" sibTransId="{71CF9FB4-95FD-4207-A193-F22820CD2B5D}"/>
    <dgm:cxn modelId="{4BD8C12E-A13B-41CB-B936-DE185D2B0BDB}" type="presOf" srcId="{9D0C2A05-1285-4EBE-86D5-0E8F22EC3EE1}" destId="{F58701E1-9EFA-4995-8B99-26F378771744}" srcOrd="0" destOrd="0" presId="urn:microsoft.com/office/officeart/2005/8/layout/radial1"/>
    <dgm:cxn modelId="{4F9DFB9C-FDDB-4376-85AB-FC73C101826B}" type="presOf" srcId="{05B5E133-AFF6-472B-9EC8-999D0424E5D9}" destId="{BE44D334-3EAE-4DC6-9779-C76F27B24DDE}" srcOrd="0" destOrd="0" presId="urn:microsoft.com/office/officeart/2005/8/layout/radial1"/>
    <dgm:cxn modelId="{A7E16110-E00F-4BEC-915E-9B1A867A2E0C}" type="presOf" srcId="{6B43ADDB-B137-4F17-889C-E80588BD6C6F}" destId="{B3A4669F-A87D-4B72-B58F-536B4F219FB6}" srcOrd="0" destOrd="0" presId="urn:microsoft.com/office/officeart/2005/8/layout/radial1"/>
    <dgm:cxn modelId="{6C098DB6-454F-4CAB-A8DB-F80E27D1828A}" srcId="{00D7DF45-E344-41F4-8008-24A37B0F20A5}" destId="{F2D73E75-E868-4673-9174-C55A8FBE7C21}" srcOrd="1" destOrd="0" parTransId="{05B5E133-AFF6-472B-9EC8-999D0424E5D9}" sibTransId="{4B5BEA15-159B-43A9-AC01-49740EEECA36}"/>
    <dgm:cxn modelId="{6E3EEFC1-14BA-444E-9DE6-0734734EB875}" type="presOf" srcId="{05B5E133-AFF6-472B-9EC8-999D0424E5D9}" destId="{44EEC2D3-709D-43CB-AA54-0BF32F3C2A14}" srcOrd="1" destOrd="0" presId="urn:microsoft.com/office/officeart/2005/8/layout/radial1"/>
    <dgm:cxn modelId="{EF7837DE-9E19-4008-8C9B-3B0E39CCFE5D}" type="presOf" srcId="{00D7DF45-E344-41F4-8008-24A37B0F20A5}" destId="{EFB92E6A-205A-412B-8C8C-8038C2412927}" srcOrd="0" destOrd="0" presId="urn:microsoft.com/office/officeart/2005/8/layout/radial1"/>
    <dgm:cxn modelId="{BCA19BA1-7235-4D06-9639-D8BA5EC042C7}" type="presOf" srcId="{9D0C2A05-1285-4EBE-86D5-0E8F22EC3EE1}" destId="{5C770FEE-0420-4D50-9FC1-BC45DE787B0C}" srcOrd="1" destOrd="0" presId="urn:microsoft.com/office/officeart/2005/8/layout/radial1"/>
    <dgm:cxn modelId="{1C9F09BF-69A9-42C7-AA84-EF890811FF87}" type="presOf" srcId="{2A64EE5B-8D07-49EA-A619-BC2C8879A3AF}" destId="{28A24F3B-2DC7-4750-8A81-A4A1BFF28B03}" srcOrd="0" destOrd="0" presId="urn:microsoft.com/office/officeart/2005/8/layout/radial1"/>
    <dgm:cxn modelId="{B789EB55-CEFF-4F6F-8580-B76E72F0FF32}" type="presOf" srcId="{7878A7E5-A4E6-47EC-8BFC-7505C7682884}" destId="{E9B81D92-E97C-4A10-86F8-54B64130FBA6}" srcOrd="0" destOrd="0" presId="urn:microsoft.com/office/officeart/2005/8/layout/radial1"/>
    <dgm:cxn modelId="{B2E3FFFA-A259-41A0-9D88-813B33382181}" type="presParOf" srcId="{BD705FA4-A5DC-40B8-A4F1-9DD0AAEB8E06}" destId="{EFB92E6A-205A-412B-8C8C-8038C2412927}" srcOrd="0" destOrd="0" presId="urn:microsoft.com/office/officeart/2005/8/layout/radial1"/>
    <dgm:cxn modelId="{0694D859-09FC-4CEE-AFF3-ADA5069C63A7}" type="presParOf" srcId="{BD705FA4-A5DC-40B8-A4F1-9DD0AAEB8E06}" destId="{6A03F725-25AD-42D5-8FE3-9F9101A846CF}" srcOrd="1" destOrd="0" presId="urn:microsoft.com/office/officeart/2005/8/layout/radial1"/>
    <dgm:cxn modelId="{F5311AEE-6567-43C1-AD09-7AC5791F7EBC}" type="presParOf" srcId="{6A03F725-25AD-42D5-8FE3-9F9101A846CF}" destId="{0C7DAACF-3F00-4CFC-A162-45CAD8A186CB}" srcOrd="0" destOrd="0" presId="urn:microsoft.com/office/officeart/2005/8/layout/radial1"/>
    <dgm:cxn modelId="{4822D77A-B900-423C-AE30-F3313468E2A5}" type="presParOf" srcId="{BD705FA4-A5DC-40B8-A4F1-9DD0AAEB8E06}" destId="{E9B81D92-E97C-4A10-86F8-54B64130FBA6}" srcOrd="2" destOrd="0" presId="urn:microsoft.com/office/officeart/2005/8/layout/radial1"/>
    <dgm:cxn modelId="{5B2ACCE8-7651-4B7E-923C-52D040370303}" type="presParOf" srcId="{BD705FA4-A5DC-40B8-A4F1-9DD0AAEB8E06}" destId="{BE44D334-3EAE-4DC6-9779-C76F27B24DDE}" srcOrd="3" destOrd="0" presId="urn:microsoft.com/office/officeart/2005/8/layout/radial1"/>
    <dgm:cxn modelId="{71AE18C1-BD33-4352-BBC1-A354143CFD51}" type="presParOf" srcId="{BE44D334-3EAE-4DC6-9779-C76F27B24DDE}" destId="{44EEC2D3-709D-43CB-AA54-0BF32F3C2A14}" srcOrd="0" destOrd="0" presId="urn:microsoft.com/office/officeart/2005/8/layout/radial1"/>
    <dgm:cxn modelId="{9C949794-2B59-4969-9FBC-973718F47B20}" type="presParOf" srcId="{BD705FA4-A5DC-40B8-A4F1-9DD0AAEB8E06}" destId="{AD1530A8-FA7B-4228-85FD-9306CB5A6493}" srcOrd="4" destOrd="0" presId="urn:microsoft.com/office/officeart/2005/8/layout/radial1"/>
    <dgm:cxn modelId="{1698168E-8C68-447C-8695-204A95D3293D}" type="presParOf" srcId="{BD705FA4-A5DC-40B8-A4F1-9DD0AAEB8E06}" destId="{F58701E1-9EFA-4995-8B99-26F378771744}" srcOrd="5" destOrd="0" presId="urn:microsoft.com/office/officeart/2005/8/layout/radial1"/>
    <dgm:cxn modelId="{150638E4-35EA-4B8B-9AA2-D8A688C0F8A8}" type="presParOf" srcId="{F58701E1-9EFA-4995-8B99-26F378771744}" destId="{5C770FEE-0420-4D50-9FC1-BC45DE787B0C}" srcOrd="0" destOrd="0" presId="urn:microsoft.com/office/officeart/2005/8/layout/radial1"/>
    <dgm:cxn modelId="{E9A031A0-A8A8-48B6-A45B-283FAD7D1DEB}" type="presParOf" srcId="{BD705FA4-A5DC-40B8-A4F1-9DD0AAEB8E06}" destId="{9E710634-89A9-4F4B-840C-E7AE1E18FAA1}" srcOrd="6" destOrd="0" presId="urn:microsoft.com/office/officeart/2005/8/layout/radial1"/>
    <dgm:cxn modelId="{95776DF3-0D0F-4BBD-8754-FD6B28A1A26C}" type="presParOf" srcId="{BD705FA4-A5DC-40B8-A4F1-9DD0AAEB8E06}" destId="{B3A4669F-A87D-4B72-B58F-536B4F219FB6}" srcOrd="7" destOrd="0" presId="urn:microsoft.com/office/officeart/2005/8/layout/radial1"/>
    <dgm:cxn modelId="{C18670BF-E9CA-40CC-8FCE-D63B25024B15}" type="presParOf" srcId="{B3A4669F-A87D-4B72-B58F-536B4F219FB6}" destId="{AA1B5262-1E01-4683-BAE3-E97ACD5EC68F}" srcOrd="0" destOrd="0" presId="urn:microsoft.com/office/officeart/2005/8/layout/radial1"/>
    <dgm:cxn modelId="{9A123CC6-C8C9-41F6-9DEB-EC701181D38C}" type="presParOf" srcId="{BD705FA4-A5DC-40B8-A4F1-9DD0AAEB8E06}" destId="{28A24F3B-2DC7-4750-8A81-A4A1BFF28B03}" srcOrd="8" destOrd="0" presId="urn:microsoft.com/office/officeart/2005/8/layout/radial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72631CA-FBC5-4CBF-BF61-C922AC35B464}">
      <dsp:nvSpPr>
        <dsp:cNvPr id="0" name=""/>
        <dsp:cNvSpPr/>
      </dsp:nvSpPr>
      <dsp:spPr>
        <a:xfrm>
          <a:off x="2047372" y="589002"/>
          <a:ext cx="4218205" cy="3934563"/>
        </a:xfrm>
        <a:prstGeom prst="blockArc">
          <a:avLst>
            <a:gd name="adj1" fmla="val 10800000"/>
            <a:gd name="adj2" fmla="val 16200000"/>
            <a:gd name="adj3" fmla="val 4641"/>
          </a:avLst>
        </a:prstGeom>
        <a:gradFill rotWithShape="0">
          <a:gsLst>
            <a:gs pos="0">
              <a:schemeClr val="accent3">
                <a:shade val="90000"/>
                <a:hueOff val="0"/>
                <a:satOff val="0"/>
                <a:lumOff val="17842"/>
                <a:alphaOff val="0"/>
                <a:shade val="51000"/>
                <a:satMod val="130000"/>
              </a:schemeClr>
            </a:gs>
            <a:gs pos="80000">
              <a:schemeClr val="accent3">
                <a:shade val="90000"/>
                <a:hueOff val="0"/>
                <a:satOff val="0"/>
                <a:lumOff val="17842"/>
                <a:alphaOff val="0"/>
                <a:shade val="93000"/>
                <a:satMod val="130000"/>
              </a:schemeClr>
            </a:gs>
            <a:gs pos="100000">
              <a:schemeClr val="accent3">
                <a:shade val="90000"/>
                <a:hueOff val="0"/>
                <a:satOff val="0"/>
                <a:lumOff val="17842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0EDA19CA-CC32-4615-8189-CF3CA6DCB6A6}">
      <dsp:nvSpPr>
        <dsp:cNvPr id="0" name=""/>
        <dsp:cNvSpPr/>
      </dsp:nvSpPr>
      <dsp:spPr>
        <a:xfrm>
          <a:off x="2119394" y="589002"/>
          <a:ext cx="4074161" cy="3934563"/>
        </a:xfrm>
        <a:prstGeom prst="blockArc">
          <a:avLst>
            <a:gd name="adj1" fmla="val 5400000"/>
            <a:gd name="adj2" fmla="val 10800000"/>
            <a:gd name="adj3" fmla="val 4641"/>
          </a:avLst>
        </a:prstGeom>
        <a:gradFill rotWithShape="0">
          <a:gsLst>
            <a:gs pos="0">
              <a:schemeClr val="accent3">
                <a:shade val="90000"/>
                <a:hueOff val="0"/>
                <a:satOff val="0"/>
                <a:lumOff val="11895"/>
                <a:alphaOff val="0"/>
                <a:shade val="51000"/>
                <a:satMod val="130000"/>
              </a:schemeClr>
            </a:gs>
            <a:gs pos="80000">
              <a:schemeClr val="accent3">
                <a:shade val="90000"/>
                <a:hueOff val="0"/>
                <a:satOff val="0"/>
                <a:lumOff val="11895"/>
                <a:alphaOff val="0"/>
                <a:shade val="93000"/>
                <a:satMod val="130000"/>
              </a:schemeClr>
            </a:gs>
            <a:gs pos="100000">
              <a:schemeClr val="accent3">
                <a:shade val="90000"/>
                <a:hueOff val="0"/>
                <a:satOff val="0"/>
                <a:lumOff val="11895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E5F6F231-6CAE-4F60-89CA-01EAFBED74AD}">
      <dsp:nvSpPr>
        <dsp:cNvPr id="0" name=""/>
        <dsp:cNvSpPr/>
      </dsp:nvSpPr>
      <dsp:spPr>
        <a:xfrm>
          <a:off x="2407404" y="576057"/>
          <a:ext cx="3934563" cy="3934563"/>
        </a:xfrm>
        <a:prstGeom prst="blockArc">
          <a:avLst>
            <a:gd name="adj1" fmla="val 0"/>
            <a:gd name="adj2" fmla="val 5400000"/>
            <a:gd name="adj3" fmla="val 4641"/>
          </a:avLst>
        </a:prstGeom>
        <a:gradFill rotWithShape="0">
          <a:gsLst>
            <a:gs pos="0">
              <a:schemeClr val="accent3">
                <a:shade val="90000"/>
                <a:hueOff val="0"/>
                <a:satOff val="0"/>
                <a:lumOff val="5947"/>
                <a:alphaOff val="0"/>
                <a:shade val="51000"/>
                <a:satMod val="130000"/>
              </a:schemeClr>
            </a:gs>
            <a:gs pos="80000">
              <a:schemeClr val="accent3">
                <a:shade val="90000"/>
                <a:hueOff val="0"/>
                <a:satOff val="0"/>
                <a:lumOff val="5947"/>
                <a:alphaOff val="0"/>
                <a:shade val="93000"/>
                <a:satMod val="130000"/>
              </a:schemeClr>
            </a:gs>
            <a:gs pos="100000">
              <a:schemeClr val="accent3">
                <a:shade val="90000"/>
                <a:hueOff val="0"/>
                <a:satOff val="0"/>
                <a:lumOff val="5947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93CA1A5C-DECF-4927-A554-0C70B863C116}">
      <dsp:nvSpPr>
        <dsp:cNvPr id="0" name=""/>
        <dsp:cNvSpPr/>
      </dsp:nvSpPr>
      <dsp:spPr>
        <a:xfrm>
          <a:off x="2479406" y="720062"/>
          <a:ext cx="3934563" cy="3934563"/>
        </a:xfrm>
        <a:prstGeom prst="blockArc">
          <a:avLst>
            <a:gd name="adj1" fmla="val 16200000"/>
            <a:gd name="adj2" fmla="val 0"/>
            <a:gd name="adj3" fmla="val 4641"/>
          </a:avLst>
        </a:prstGeom>
        <a:gradFill rotWithShape="0">
          <a:gsLst>
            <a:gs pos="0">
              <a:schemeClr val="accent3">
                <a:shade val="9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shade val="9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shade val="9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A433A372-E7A0-4615-9765-D6E7B15D1D0D}">
      <dsp:nvSpPr>
        <dsp:cNvPr id="0" name=""/>
        <dsp:cNvSpPr/>
      </dsp:nvSpPr>
      <dsp:spPr>
        <a:xfrm>
          <a:off x="3250749" y="1650558"/>
          <a:ext cx="1811451" cy="1811451"/>
        </a:xfrm>
        <a:prstGeom prst="ellipse">
          <a:avLst/>
        </a:prstGeom>
        <a:gradFill rotWithShape="0">
          <a:gsLst>
            <a:gs pos="0">
              <a:schemeClr val="accent3">
                <a:shade val="8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shade val="8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shade val="8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000" b="1" kern="1200" dirty="0" smtClean="0">
              <a:solidFill>
                <a:srgbClr val="FFC000"/>
              </a:solidFill>
              <a:latin typeface="SimHei" pitchFamily="2" charset="-122"/>
              <a:ea typeface="SimHei" pitchFamily="2" charset="-122"/>
            </a:rPr>
            <a:t>台灣</a:t>
          </a:r>
          <a:endParaRPr lang="en-US" altLang="zh-TW" sz="2000" b="1" kern="1200" dirty="0" smtClean="0">
            <a:solidFill>
              <a:srgbClr val="FFC000"/>
            </a:solidFill>
            <a:latin typeface="SimHei" pitchFamily="2" charset="-122"/>
            <a:ea typeface="SimHei" pitchFamily="2" charset="-122"/>
          </a:endParaRP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000" b="1" kern="1200" dirty="0" smtClean="0">
              <a:solidFill>
                <a:srgbClr val="FFC000"/>
              </a:solidFill>
              <a:latin typeface="SimHei" pitchFamily="2" charset="-122"/>
              <a:ea typeface="SimHei" pitchFamily="2" charset="-122"/>
            </a:rPr>
            <a:t>核心定位</a:t>
          </a:r>
          <a:endParaRPr lang="zh-TW" altLang="en-US" sz="2000" b="1" kern="1200" dirty="0">
            <a:solidFill>
              <a:srgbClr val="FFC000"/>
            </a:solidFill>
            <a:latin typeface="SimHei" pitchFamily="2" charset="-122"/>
            <a:ea typeface="SimHei" pitchFamily="2" charset="-122"/>
          </a:endParaRPr>
        </a:p>
      </dsp:txBody>
      <dsp:txXfrm>
        <a:off x="3516030" y="1915839"/>
        <a:ext cx="1280889" cy="1280889"/>
      </dsp:txXfrm>
    </dsp:sp>
    <dsp:sp modelId="{28543E39-4EF9-48CC-8F9E-D589F1CBA777}">
      <dsp:nvSpPr>
        <dsp:cNvPr id="0" name=""/>
        <dsp:cNvSpPr/>
      </dsp:nvSpPr>
      <dsp:spPr>
        <a:xfrm>
          <a:off x="3522467" y="643"/>
          <a:ext cx="1268015" cy="1268015"/>
        </a:xfrm>
        <a:prstGeom prst="ellipse">
          <a:avLst/>
        </a:prstGeom>
        <a:gradFill rotWithShape="0">
          <a:gsLst>
            <a:gs pos="0">
              <a:schemeClr val="accent3">
                <a:shade val="8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shade val="8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shade val="8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1200" b="1" kern="1200" dirty="0" smtClean="0">
              <a:solidFill>
                <a:schemeClr val="tx1"/>
              </a:solidFill>
              <a:latin typeface="SimHei" pitchFamily="2" charset="-122"/>
              <a:ea typeface="SimHei" pitchFamily="2" charset="-122"/>
            </a:rPr>
            <a:t>日本</a:t>
          </a:r>
          <a:endParaRPr lang="en-US" altLang="zh-TW" sz="1200" b="1" kern="1200" dirty="0" smtClean="0">
            <a:solidFill>
              <a:schemeClr val="tx1"/>
            </a:solidFill>
            <a:latin typeface="SimHei" pitchFamily="2" charset="-122"/>
            <a:ea typeface="SimHei" pitchFamily="2" charset="-122"/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1200" b="1" kern="1200" dirty="0" smtClean="0">
              <a:solidFill>
                <a:schemeClr val="tx1"/>
              </a:solidFill>
              <a:latin typeface="SimHei" pitchFamily="2" charset="-122"/>
              <a:ea typeface="SimHei" pitchFamily="2" charset="-122"/>
            </a:rPr>
            <a:t>第</a:t>
          </a:r>
          <a:r>
            <a:rPr lang="en-US" altLang="zh-TW" sz="1200" b="1" kern="1200" dirty="0" smtClean="0">
              <a:solidFill>
                <a:schemeClr val="tx1"/>
              </a:solidFill>
              <a:latin typeface="Arial" pitchFamily="34" charset="0"/>
              <a:ea typeface="SimHei" pitchFamily="2" charset="-122"/>
              <a:cs typeface="Arial" pitchFamily="34" charset="0"/>
            </a:rPr>
            <a:t>3</a:t>
          </a:r>
          <a:r>
            <a:rPr lang="zh-TW" altLang="en-US" sz="1200" b="1" kern="1200" dirty="0" smtClean="0">
              <a:solidFill>
                <a:schemeClr val="tx1"/>
              </a:solidFill>
              <a:latin typeface="SimHei" pitchFamily="2" charset="-122"/>
              <a:ea typeface="SimHei" pitchFamily="2" charset="-122"/>
            </a:rPr>
            <a:t>大經濟體</a:t>
          </a:r>
          <a:r>
            <a:rPr lang="en-US" altLang="zh-TW" sz="1200" b="1" kern="1200" dirty="0" smtClean="0">
              <a:solidFill>
                <a:schemeClr val="tx1"/>
              </a:solidFill>
            </a:rPr>
            <a:t>	</a:t>
          </a:r>
          <a:endParaRPr lang="zh-TW" altLang="en-US" sz="1200" b="1" kern="1200" dirty="0">
            <a:solidFill>
              <a:schemeClr val="tx1"/>
            </a:solidFill>
          </a:endParaRPr>
        </a:p>
      </dsp:txBody>
      <dsp:txXfrm>
        <a:off x="3708163" y="186339"/>
        <a:ext cx="896623" cy="896623"/>
      </dsp:txXfrm>
    </dsp:sp>
    <dsp:sp modelId="{5AB38B31-B83C-4D43-B94E-F0C62512E399}">
      <dsp:nvSpPr>
        <dsp:cNvPr id="0" name=""/>
        <dsp:cNvSpPr/>
      </dsp:nvSpPr>
      <dsp:spPr>
        <a:xfrm>
          <a:off x="5444100" y="1922276"/>
          <a:ext cx="1268015" cy="1268015"/>
        </a:xfrm>
        <a:prstGeom prst="ellipse">
          <a:avLst/>
        </a:prstGeom>
        <a:gradFill rotWithShape="0">
          <a:gsLst>
            <a:gs pos="0">
              <a:schemeClr val="accent3">
                <a:shade val="80000"/>
                <a:hueOff val="0"/>
                <a:satOff val="0"/>
                <a:lumOff val="6948"/>
                <a:alphaOff val="0"/>
                <a:shade val="51000"/>
                <a:satMod val="130000"/>
              </a:schemeClr>
            </a:gs>
            <a:gs pos="80000">
              <a:schemeClr val="accent3">
                <a:shade val="80000"/>
                <a:hueOff val="0"/>
                <a:satOff val="0"/>
                <a:lumOff val="6948"/>
                <a:alphaOff val="0"/>
                <a:shade val="93000"/>
                <a:satMod val="130000"/>
              </a:schemeClr>
            </a:gs>
            <a:gs pos="100000">
              <a:schemeClr val="accent3">
                <a:shade val="80000"/>
                <a:hueOff val="0"/>
                <a:satOff val="0"/>
                <a:lumOff val="6948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1200" b="1" kern="1200" dirty="0" smtClean="0">
              <a:solidFill>
                <a:schemeClr val="tx1"/>
              </a:solidFill>
              <a:latin typeface="SimHei" pitchFamily="2" charset="-122"/>
              <a:ea typeface="SimHei" pitchFamily="2" charset="-122"/>
            </a:rPr>
            <a:t>美國</a:t>
          </a:r>
          <a:endParaRPr lang="en-US" altLang="zh-TW" sz="1200" b="1" kern="1200" dirty="0" smtClean="0">
            <a:solidFill>
              <a:schemeClr val="tx1"/>
            </a:solidFill>
            <a:latin typeface="SimHei" pitchFamily="2" charset="-122"/>
            <a:ea typeface="SimHei" pitchFamily="2" charset="-122"/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1200" b="1" kern="1200" dirty="0" smtClean="0">
              <a:solidFill>
                <a:schemeClr val="tx1"/>
              </a:solidFill>
              <a:latin typeface="SimHei" pitchFamily="2" charset="-122"/>
              <a:ea typeface="SimHei" pitchFamily="2" charset="-122"/>
            </a:rPr>
            <a:t>第</a:t>
          </a:r>
          <a:r>
            <a:rPr lang="en-US" altLang="zh-TW" sz="1200" b="1" kern="1200" dirty="0" smtClean="0">
              <a:solidFill>
                <a:schemeClr val="tx1"/>
              </a:solidFill>
              <a:latin typeface="Arial" pitchFamily="34" charset="0"/>
              <a:ea typeface="SimHei" pitchFamily="2" charset="-122"/>
              <a:cs typeface="Arial" pitchFamily="34" charset="0"/>
            </a:rPr>
            <a:t>1</a:t>
          </a:r>
          <a:r>
            <a:rPr lang="zh-TW" altLang="en-US" sz="1200" b="1" kern="1200" dirty="0" smtClean="0">
              <a:solidFill>
                <a:schemeClr val="tx1"/>
              </a:solidFill>
              <a:latin typeface="SimHei" pitchFamily="2" charset="-122"/>
              <a:ea typeface="SimHei" pitchFamily="2" charset="-122"/>
            </a:rPr>
            <a:t>大經濟體</a:t>
          </a:r>
          <a:endParaRPr lang="zh-TW" altLang="en-US" sz="1200" b="1" kern="1200" dirty="0">
            <a:solidFill>
              <a:schemeClr val="tx1"/>
            </a:solidFill>
            <a:latin typeface="SimHei" pitchFamily="2" charset="-122"/>
            <a:ea typeface="SimHei" pitchFamily="2" charset="-122"/>
          </a:endParaRPr>
        </a:p>
      </dsp:txBody>
      <dsp:txXfrm>
        <a:off x="5629796" y="2107972"/>
        <a:ext cx="896623" cy="896623"/>
      </dsp:txXfrm>
    </dsp:sp>
    <dsp:sp modelId="{2FA42191-9825-4EDC-B8F5-19A425C2457F}">
      <dsp:nvSpPr>
        <dsp:cNvPr id="0" name=""/>
        <dsp:cNvSpPr/>
      </dsp:nvSpPr>
      <dsp:spPr>
        <a:xfrm>
          <a:off x="3522467" y="3843909"/>
          <a:ext cx="1268015" cy="1268015"/>
        </a:xfrm>
        <a:prstGeom prst="ellipse">
          <a:avLst/>
        </a:prstGeom>
        <a:gradFill rotWithShape="0">
          <a:gsLst>
            <a:gs pos="0">
              <a:schemeClr val="accent3">
                <a:shade val="80000"/>
                <a:hueOff val="0"/>
                <a:satOff val="0"/>
                <a:lumOff val="13896"/>
                <a:alphaOff val="0"/>
                <a:shade val="51000"/>
                <a:satMod val="130000"/>
              </a:schemeClr>
            </a:gs>
            <a:gs pos="80000">
              <a:schemeClr val="accent3">
                <a:shade val="80000"/>
                <a:hueOff val="0"/>
                <a:satOff val="0"/>
                <a:lumOff val="13896"/>
                <a:alphaOff val="0"/>
                <a:shade val="93000"/>
                <a:satMod val="130000"/>
              </a:schemeClr>
            </a:gs>
            <a:gs pos="100000">
              <a:schemeClr val="accent3">
                <a:shade val="80000"/>
                <a:hueOff val="0"/>
                <a:satOff val="0"/>
                <a:lumOff val="13896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1200" b="1" kern="1200" dirty="0" smtClean="0">
              <a:solidFill>
                <a:schemeClr val="tx1"/>
              </a:solidFill>
              <a:latin typeface="SimHei" pitchFamily="2" charset="-122"/>
              <a:ea typeface="SimHei" pitchFamily="2" charset="-122"/>
            </a:rPr>
            <a:t>東南亞國協</a:t>
          </a:r>
          <a:endParaRPr lang="en-US" altLang="zh-TW" sz="1200" b="1" kern="1200" dirty="0" smtClean="0">
            <a:solidFill>
              <a:schemeClr val="tx1"/>
            </a:solidFill>
            <a:latin typeface="SimHei" pitchFamily="2" charset="-122"/>
            <a:ea typeface="SimHei" pitchFamily="2" charset="-122"/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1200" b="1" kern="1200" dirty="0" smtClean="0">
              <a:solidFill>
                <a:schemeClr val="tx1"/>
              </a:solidFill>
              <a:latin typeface="SimHei" pitchFamily="2" charset="-122"/>
              <a:ea typeface="SimHei" pitchFamily="2" charset="-122"/>
            </a:rPr>
            <a:t>(</a:t>
          </a:r>
          <a:r>
            <a:rPr lang="zh-TW" altLang="en-US" sz="1200" b="1" kern="1200" dirty="0" smtClean="0">
              <a:solidFill>
                <a:schemeClr val="tx1"/>
              </a:solidFill>
              <a:latin typeface="SimHei" pitchFamily="2" charset="-122"/>
              <a:ea typeface="SimHei" pitchFamily="2" charset="-122"/>
            </a:rPr>
            <a:t>新加坡</a:t>
          </a:r>
          <a:r>
            <a:rPr lang="en-US" altLang="zh-TW" sz="1200" b="1" kern="1200" dirty="0" smtClean="0">
              <a:solidFill>
                <a:schemeClr val="tx1"/>
              </a:solidFill>
              <a:latin typeface="SimHei" pitchFamily="2" charset="-122"/>
              <a:ea typeface="SimHei" pitchFamily="2" charset="-122"/>
            </a:rPr>
            <a:t>)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1200" b="1" kern="1200" dirty="0" smtClean="0">
              <a:solidFill>
                <a:schemeClr val="tx1"/>
              </a:solidFill>
              <a:latin typeface="SimHei" pitchFamily="2" charset="-122"/>
              <a:ea typeface="SimHei" pitchFamily="2" charset="-122"/>
            </a:rPr>
            <a:t>第</a:t>
          </a:r>
          <a:r>
            <a:rPr lang="en-US" altLang="zh-TW" sz="1200" b="1" kern="1200" dirty="0" smtClean="0">
              <a:solidFill>
                <a:schemeClr val="tx1"/>
              </a:solidFill>
              <a:latin typeface="Arial" pitchFamily="34" charset="0"/>
              <a:ea typeface="SimHei" pitchFamily="2" charset="-122"/>
              <a:cs typeface="Arial" pitchFamily="34" charset="0"/>
            </a:rPr>
            <a:t>5</a:t>
          </a:r>
          <a:r>
            <a:rPr lang="zh-TW" altLang="en-US" sz="1200" b="1" kern="1200" dirty="0" smtClean="0">
              <a:solidFill>
                <a:schemeClr val="tx1"/>
              </a:solidFill>
              <a:latin typeface="SimHei" pitchFamily="2" charset="-122"/>
              <a:ea typeface="SimHei" pitchFamily="2" charset="-122"/>
            </a:rPr>
            <a:t>大經濟體</a:t>
          </a:r>
          <a:endParaRPr lang="zh-TW" altLang="en-US" sz="1200" b="1" kern="1200" dirty="0">
            <a:solidFill>
              <a:schemeClr val="tx1"/>
            </a:solidFill>
            <a:latin typeface="SimHei" pitchFamily="2" charset="-122"/>
            <a:ea typeface="SimHei" pitchFamily="2" charset="-122"/>
          </a:endParaRPr>
        </a:p>
      </dsp:txBody>
      <dsp:txXfrm>
        <a:off x="3708163" y="4029605"/>
        <a:ext cx="896623" cy="896623"/>
      </dsp:txXfrm>
    </dsp:sp>
    <dsp:sp modelId="{A1FEDC5E-438F-425B-9199-4B81D63C8067}">
      <dsp:nvSpPr>
        <dsp:cNvPr id="0" name=""/>
        <dsp:cNvSpPr/>
      </dsp:nvSpPr>
      <dsp:spPr>
        <a:xfrm>
          <a:off x="1568803" y="1922276"/>
          <a:ext cx="1332076" cy="1268015"/>
        </a:xfrm>
        <a:prstGeom prst="ellipse">
          <a:avLst/>
        </a:prstGeom>
        <a:gradFill rotWithShape="0">
          <a:gsLst>
            <a:gs pos="0">
              <a:schemeClr val="accent3">
                <a:shade val="80000"/>
                <a:hueOff val="0"/>
                <a:satOff val="0"/>
                <a:lumOff val="20844"/>
                <a:alphaOff val="0"/>
                <a:shade val="51000"/>
                <a:satMod val="130000"/>
              </a:schemeClr>
            </a:gs>
            <a:gs pos="80000">
              <a:schemeClr val="accent3">
                <a:shade val="80000"/>
                <a:hueOff val="0"/>
                <a:satOff val="0"/>
                <a:lumOff val="20844"/>
                <a:alphaOff val="0"/>
                <a:shade val="93000"/>
                <a:satMod val="130000"/>
              </a:schemeClr>
            </a:gs>
            <a:gs pos="100000">
              <a:schemeClr val="accent3">
                <a:shade val="80000"/>
                <a:hueOff val="0"/>
                <a:satOff val="0"/>
                <a:lumOff val="20844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1200" b="1" kern="1200" dirty="0" smtClean="0">
              <a:solidFill>
                <a:schemeClr val="tx1"/>
              </a:solidFill>
              <a:latin typeface="SimHei" pitchFamily="2" charset="-122"/>
              <a:ea typeface="SimHei" pitchFamily="2" charset="-122"/>
              <a:cs typeface="Arial" pitchFamily="34" charset="0"/>
            </a:rPr>
            <a:t>中國</a:t>
          </a:r>
          <a:endParaRPr lang="en-US" altLang="zh-TW" sz="1200" b="1" kern="1200" dirty="0" smtClean="0">
            <a:solidFill>
              <a:schemeClr val="tx1"/>
            </a:solidFill>
            <a:latin typeface="SimHei" pitchFamily="2" charset="-122"/>
            <a:ea typeface="SimHei" pitchFamily="2" charset="-122"/>
            <a:cs typeface="Arial" pitchFamily="34" charset="0"/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1200" b="1" kern="1200" dirty="0" smtClean="0">
              <a:solidFill>
                <a:schemeClr val="tx1"/>
              </a:solidFill>
              <a:latin typeface="SimHei" pitchFamily="2" charset="-122"/>
              <a:ea typeface="SimHei" pitchFamily="2" charset="-122"/>
              <a:cs typeface="Arial" pitchFamily="34" charset="0"/>
            </a:rPr>
            <a:t>第</a:t>
          </a:r>
          <a:r>
            <a:rPr lang="en-US" altLang="zh-TW" sz="1200" b="1" kern="1200" dirty="0" smtClean="0">
              <a:solidFill>
                <a:schemeClr val="tx1"/>
              </a:solidFill>
              <a:latin typeface="Arial" pitchFamily="34" charset="0"/>
              <a:ea typeface="SimHei" pitchFamily="2" charset="-122"/>
              <a:cs typeface="Arial" pitchFamily="34" charset="0"/>
            </a:rPr>
            <a:t>2</a:t>
          </a:r>
          <a:r>
            <a:rPr lang="zh-TW" altLang="en-US" sz="1200" b="1" kern="1200" dirty="0" smtClean="0">
              <a:solidFill>
                <a:schemeClr val="tx1"/>
              </a:solidFill>
              <a:latin typeface="SimHei" pitchFamily="2" charset="-122"/>
              <a:ea typeface="SimHei" pitchFamily="2" charset="-122"/>
              <a:cs typeface="Arial" pitchFamily="34" charset="0"/>
            </a:rPr>
            <a:t>大經濟體</a:t>
          </a:r>
          <a:endParaRPr lang="zh-TW" altLang="en-US" sz="1200" b="1" kern="1200" dirty="0">
            <a:solidFill>
              <a:schemeClr val="tx1"/>
            </a:solidFill>
            <a:latin typeface="SimHei" pitchFamily="2" charset="-122"/>
            <a:ea typeface="SimHei" pitchFamily="2" charset="-122"/>
            <a:cs typeface="Arial" pitchFamily="34" charset="0"/>
          </a:endParaRPr>
        </a:p>
      </dsp:txBody>
      <dsp:txXfrm>
        <a:off x="1763881" y="2107972"/>
        <a:ext cx="941920" cy="89662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65ABF09-3B0B-4EDD-8B0D-30B794EEE1FA}">
      <dsp:nvSpPr>
        <dsp:cNvPr id="0" name=""/>
        <dsp:cNvSpPr/>
      </dsp:nvSpPr>
      <dsp:spPr>
        <a:xfrm>
          <a:off x="0" y="374393"/>
          <a:ext cx="8229600" cy="1197000"/>
        </a:xfrm>
        <a:prstGeom prst="rect">
          <a:avLst/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38708" tIns="395732" rIns="638708" bIns="14224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TW" altLang="en-US" sz="2000" b="1" kern="1200" dirty="0" smtClean="0">
              <a:solidFill>
                <a:schemeClr val="tx1"/>
              </a:solidFill>
              <a:latin typeface="SimHei" pitchFamily="2" charset="-122"/>
              <a:ea typeface="SimHei" pitchFamily="2" charset="-122"/>
            </a:rPr>
            <a:t>消融自我</a:t>
          </a:r>
          <a:endParaRPr lang="zh-TW" altLang="en-US" sz="2000" b="1" kern="1200" dirty="0">
            <a:solidFill>
              <a:schemeClr val="tx1"/>
            </a:solidFill>
            <a:latin typeface="SimHei" pitchFamily="2" charset="-122"/>
            <a:ea typeface="SimHei" pitchFamily="2" charset="-122"/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TW" altLang="en-US" sz="2000" b="1" kern="1200" dirty="0" smtClean="0">
              <a:solidFill>
                <a:schemeClr val="tx1"/>
              </a:solidFill>
              <a:latin typeface="SimHei" pitchFamily="2" charset="-122"/>
              <a:ea typeface="SimHei" pitchFamily="2" charset="-122"/>
            </a:rPr>
            <a:t>成就他人</a:t>
          </a:r>
          <a:endParaRPr lang="zh-TW" altLang="en-US" sz="2000" b="1" kern="1200" dirty="0">
            <a:solidFill>
              <a:schemeClr val="tx1"/>
            </a:solidFill>
            <a:latin typeface="SimHei" pitchFamily="2" charset="-122"/>
            <a:ea typeface="SimHei" pitchFamily="2" charset="-122"/>
          </a:endParaRPr>
        </a:p>
      </dsp:txBody>
      <dsp:txXfrm>
        <a:off x="0" y="374393"/>
        <a:ext cx="8229600" cy="1197000"/>
      </dsp:txXfrm>
    </dsp:sp>
    <dsp:sp modelId="{B16394E2-0653-4304-8658-654EBAE9BD58}">
      <dsp:nvSpPr>
        <dsp:cNvPr id="0" name=""/>
        <dsp:cNvSpPr/>
      </dsp:nvSpPr>
      <dsp:spPr>
        <a:xfrm>
          <a:off x="411480" y="59871"/>
          <a:ext cx="5760720" cy="560880"/>
        </a:xfrm>
        <a:prstGeom prst="roundRect">
          <a:avLst/>
        </a:prstGeom>
        <a:solidFill>
          <a:schemeClr val="accent2"/>
        </a:solidFill>
        <a:ln w="25400" cap="flat" cmpd="sng" algn="ctr">
          <a:solidFill>
            <a:schemeClr val="accent2">
              <a:shade val="5000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/>
      </dsp:spPr>
      <dsp:style>
        <a:lnRef idx="2">
          <a:schemeClr val="accent2">
            <a:shade val="50000"/>
          </a:schemeClr>
        </a:lnRef>
        <a:fillRef idx="1">
          <a:schemeClr val="accent2"/>
        </a:fillRef>
        <a:effectRef idx="0">
          <a:schemeClr val="accent2"/>
        </a:effectRef>
        <a:fontRef idx="minor">
          <a:schemeClr val="lt1"/>
        </a:fontRef>
      </dsp:style>
      <dsp:txBody>
        <a:bodyPr spcFirstLastPara="0" vert="horz" wrap="square" lIns="217742" tIns="0" rIns="217742" bIns="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000" b="1" kern="1200" dirty="0" smtClean="0">
              <a:solidFill>
                <a:schemeClr val="tx1"/>
              </a:solidFill>
              <a:latin typeface="SimHei" pitchFamily="2" charset="-122"/>
              <a:ea typeface="SimHei" pitchFamily="2" charset="-122"/>
            </a:rPr>
            <a:t>當你有更高成就時</a:t>
          </a:r>
          <a:endParaRPr lang="zh-TW" altLang="en-US" sz="2000" b="1" kern="1200" dirty="0">
            <a:solidFill>
              <a:schemeClr val="tx1"/>
            </a:solidFill>
            <a:latin typeface="SimHei" pitchFamily="2" charset="-122"/>
            <a:ea typeface="SimHei" pitchFamily="2" charset="-122"/>
          </a:endParaRPr>
        </a:p>
      </dsp:txBody>
      <dsp:txXfrm>
        <a:off x="438860" y="87251"/>
        <a:ext cx="5705960" cy="506120"/>
      </dsp:txXfrm>
    </dsp:sp>
    <dsp:sp modelId="{CF3B5FB6-8870-429E-8006-2F07A7E765E7}">
      <dsp:nvSpPr>
        <dsp:cNvPr id="0" name=""/>
        <dsp:cNvSpPr/>
      </dsp:nvSpPr>
      <dsp:spPr>
        <a:xfrm>
          <a:off x="0" y="1920351"/>
          <a:ext cx="8229600" cy="1167075"/>
        </a:xfrm>
        <a:prstGeom prst="rect">
          <a:avLst/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38708" tIns="395732" rIns="638708" bIns="135128" numCol="1" spcCol="1270" anchor="t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TW" altLang="en-US" sz="1900" b="1" kern="1200" dirty="0" smtClean="0">
              <a:solidFill>
                <a:schemeClr val="tx1"/>
              </a:solidFill>
              <a:latin typeface="SimHei" pitchFamily="2" charset="-122"/>
              <a:ea typeface="SimHei" pitchFamily="2" charset="-122"/>
            </a:rPr>
            <a:t>用智慧做事</a:t>
          </a:r>
          <a:endParaRPr lang="zh-TW" altLang="en-US" sz="1900" b="1" kern="1200" dirty="0">
            <a:solidFill>
              <a:schemeClr val="tx1"/>
            </a:solidFill>
            <a:latin typeface="SimHei" pitchFamily="2" charset="-122"/>
            <a:ea typeface="SimHei" pitchFamily="2" charset="-122"/>
          </a:endParaRPr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TW" altLang="en-US" sz="1900" b="1" kern="1200" dirty="0" smtClean="0">
              <a:solidFill>
                <a:schemeClr val="tx1"/>
              </a:solidFill>
              <a:latin typeface="SimHei" pitchFamily="2" charset="-122"/>
              <a:ea typeface="SimHei" pitchFamily="2" charset="-122"/>
            </a:rPr>
            <a:t>以謙虛待人</a:t>
          </a:r>
          <a:endParaRPr lang="zh-TW" altLang="en-US" sz="1900" b="1" kern="1200" dirty="0">
            <a:solidFill>
              <a:schemeClr val="tx1"/>
            </a:solidFill>
            <a:latin typeface="SimHei" pitchFamily="2" charset="-122"/>
            <a:ea typeface="SimHei" pitchFamily="2" charset="-122"/>
          </a:endParaRPr>
        </a:p>
      </dsp:txBody>
      <dsp:txXfrm>
        <a:off x="0" y="1920351"/>
        <a:ext cx="8229600" cy="1167075"/>
      </dsp:txXfrm>
    </dsp:sp>
    <dsp:sp modelId="{23054247-EB02-491C-AC42-2E177CF22368}">
      <dsp:nvSpPr>
        <dsp:cNvPr id="0" name=""/>
        <dsp:cNvSpPr/>
      </dsp:nvSpPr>
      <dsp:spPr>
        <a:xfrm>
          <a:off x="411480" y="1639911"/>
          <a:ext cx="5760720" cy="560880"/>
        </a:xfrm>
        <a:prstGeom prst="roundRect">
          <a:avLst/>
        </a:prstGeom>
        <a:solidFill>
          <a:schemeClr val="accent2"/>
        </a:solidFill>
        <a:ln w="25400" cap="flat" cmpd="sng" algn="ctr">
          <a:solidFill>
            <a:schemeClr val="accent2">
              <a:shade val="5000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/>
      </dsp:spPr>
      <dsp:style>
        <a:lnRef idx="2">
          <a:schemeClr val="accent2">
            <a:shade val="50000"/>
          </a:schemeClr>
        </a:lnRef>
        <a:fillRef idx="1">
          <a:schemeClr val="accent2"/>
        </a:fillRef>
        <a:effectRef idx="0">
          <a:schemeClr val="accent2"/>
        </a:effectRef>
        <a:fontRef idx="minor">
          <a:schemeClr val="lt1"/>
        </a:fontRef>
      </dsp:style>
      <dsp:txBody>
        <a:bodyPr spcFirstLastPara="0" vert="horz" wrap="square" lIns="217742" tIns="0" rIns="217742" bIns="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000" b="1" kern="1200" dirty="0" smtClean="0">
              <a:solidFill>
                <a:schemeClr val="tx1"/>
              </a:solidFill>
              <a:latin typeface="SimHei" pitchFamily="2" charset="-122"/>
              <a:ea typeface="SimHei" pitchFamily="2" charset="-122"/>
            </a:rPr>
            <a:t>當你的下屬比上司多時</a:t>
          </a:r>
          <a:endParaRPr lang="zh-TW" altLang="en-US" sz="2000" b="1" kern="1200" dirty="0">
            <a:solidFill>
              <a:schemeClr val="tx1"/>
            </a:solidFill>
            <a:latin typeface="SimHei" pitchFamily="2" charset="-122"/>
            <a:ea typeface="SimHei" pitchFamily="2" charset="-122"/>
          </a:endParaRPr>
        </a:p>
      </dsp:txBody>
      <dsp:txXfrm>
        <a:off x="438860" y="1667291"/>
        <a:ext cx="5705960" cy="506120"/>
      </dsp:txXfrm>
    </dsp:sp>
    <dsp:sp modelId="{D547AD99-8611-4398-941C-20E738C271FF}">
      <dsp:nvSpPr>
        <dsp:cNvPr id="0" name=""/>
        <dsp:cNvSpPr/>
      </dsp:nvSpPr>
      <dsp:spPr>
        <a:xfrm>
          <a:off x="0" y="3470466"/>
          <a:ext cx="8229600" cy="1167075"/>
        </a:xfrm>
        <a:prstGeom prst="rect">
          <a:avLst/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38708" tIns="395732" rIns="638708" bIns="135128" numCol="1" spcCol="1270" anchor="t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TW" altLang="en-US" sz="1900" b="1" kern="1200" dirty="0" smtClean="0">
              <a:solidFill>
                <a:schemeClr val="tx1"/>
              </a:solidFill>
              <a:latin typeface="SimHei" pitchFamily="2" charset="-122"/>
              <a:ea typeface="SimHei" pitchFamily="2" charset="-122"/>
            </a:rPr>
            <a:t>做事積極進取</a:t>
          </a:r>
          <a:r>
            <a:rPr lang="en-US" altLang="zh-TW" sz="1900" b="1" kern="1200" dirty="0" smtClean="0">
              <a:solidFill>
                <a:schemeClr val="tx1"/>
              </a:solidFill>
              <a:latin typeface="Arial" pitchFamily="34" charset="0"/>
              <a:ea typeface="SimHei" pitchFamily="2" charset="-122"/>
              <a:cs typeface="Arial" pitchFamily="34" charset="0"/>
            </a:rPr>
            <a:t>(Stay Hungry)</a:t>
          </a:r>
          <a:endParaRPr lang="zh-TW" altLang="en-US" sz="1900" b="1" kern="1200" dirty="0">
            <a:solidFill>
              <a:schemeClr val="tx1"/>
            </a:solidFill>
            <a:latin typeface="Arial" pitchFamily="34" charset="0"/>
            <a:ea typeface="SimHei" pitchFamily="2" charset="-122"/>
            <a:cs typeface="Arial" pitchFamily="34" charset="0"/>
          </a:endParaRPr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TW" altLang="en-US" sz="1900" b="1" kern="1200" dirty="0" smtClean="0">
              <a:solidFill>
                <a:schemeClr val="tx1"/>
              </a:solidFill>
              <a:latin typeface="SimHei" pitchFamily="2" charset="-122"/>
              <a:ea typeface="SimHei" pitchFamily="2" charset="-122"/>
            </a:rPr>
            <a:t>做人謙虛忍讓</a:t>
          </a:r>
          <a:r>
            <a:rPr lang="en-US" altLang="zh-TW" sz="1900" b="1" kern="1200" dirty="0" smtClean="0">
              <a:solidFill>
                <a:schemeClr val="tx1"/>
              </a:solidFill>
              <a:latin typeface="Arial" pitchFamily="34" charset="0"/>
              <a:ea typeface="SimHei" pitchFamily="2" charset="-122"/>
              <a:cs typeface="Arial" pitchFamily="34" charset="0"/>
            </a:rPr>
            <a:t>(Stay Foolish)</a:t>
          </a:r>
          <a:endParaRPr lang="zh-TW" altLang="en-US" sz="1900" b="1" kern="1200" dirty="0">
            <a:solidFill>
              <a:schemeClr val="tx1"/>
            </a:solidFill>
            <a:latin typeface="Arial" pitchFamily="34" charset="0"/>
            <a:ea typeface="SimHei" pitchFamily="2" charset="-122"/>
            <a:cs typeface="Arial" pitchFamily="34" charset="0"/>
          </a:endParaRPr>
        </a:p>
      </dsp:txBody>
      <dsp:txXfrm>
        <a:off x="0" y="3470466"/>
        <a:ext cx="8229600" cy="1167075"/>
      </dsp:txXfrm>
    </dsp:sp>
    <dsp:sp modelId="{7B20B1AC-1203-423A-8161-CE967319D958}">
      <dsp:nvSpPr>
        <dsp:cNvPr id="0" name=""/>
        <dsp:cNvSpPr/>
      </dsp:nvSpPr>
      <dsp:spPr>
        <a:xfrm>
          <a:off x="411480" y="3190026"/>
          <a:ext cx="5760720" cy="560880"/>
        </a:xfrm>
        <a:prstGeom prst="roundRect">
          <a:avLst/>
        </a:prstGeom>
        <a:solidFill>
          <a:schemeClr val="accent2"/>
        </a:solidFill>
        <a:ln w="25400" cap="flat" cmpd="sng" algn="ctr">
          <a:solidFill>
            <a:schemeClr val="accent2">
              <a:shade val="5000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/>
      </dsp:spPr>
      <dsp:style>
        <a:lnRef idx="2">
          <a:schemeClr val="accent2">
            <a:shade val="50000"/>
          </a:schemeClr>
        </a:lnRef>
        <a:fillRef idx="1">
          <a:schemeClr val="accent2"/>
        </a:fillRef>
        <a:effectRef idx="0">
          <a:schemeClr val="accent2"/>
        </a:effectRef>
        <a:fontRef idx="minor">
          <a:schemeClr val="lt1"/>
        </a:fontRef>
      </dsp:style>
      <dsp:txBody>
        <a:bodyPr spcFirstLastPara="0" vert="horz" wrap="square" lIns="217742" tIns="0" rIns="217742" bIns="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000" b="1" kern="1200" dirty="0" smtClean="0">
              <a:solidFill>
                <a:schemeClr val="tx1"/>
              </a:solidFill>
              <a:latin typeface="SimHei" pitchFamily="2" charset="-122"/>
              <a:ea typeface="SimHei" pitchFamily="2" charset="-122"/>
            </a:rPr>
            <a:t>當你的上司比下屬多時</a:t>
          </a:r>
          <a:endParaRPr lang="zh-TW" altLang="en-US" sz="2000" b="1" kern="1200" dirty="0">
            <a:solidFill>
              <a:schemeClr val="tx1"/>
            </a:solidFill>
            <a:latin typeface="SimHei" pitchFamily="2" charset="-122"/>
            <a:ea typeface="SimHei" pitchFamily="2" charset="-122"/>
          </a:endParaRPr>
        </a:p>
      </dsp:txBody>
      <dsp:txXfrm>
        <a:off x="438860" y="3217406"/>
        <a:ext cx="5705960" cy="50612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FB92E6A-205A-412B-8C8C-8038C2412927}">
      <dsp:nvSpPr>
        <dsp:cNvPr id="0" name=""/>
        <dsp:cNvSpPr/>
      </dsp:nvSpPr>
      <dsp:spPr>
        <a:xfrm>
          <a:off x="2884050" y="1852274"/>
          <a:ext cx="1408018" cy="1408018"/>
        </a:xfrm>
        <a:prstGeom prst="ellipse">
          <a:avLst/>
        </a:prstGeom>
        <a:gradFill rotWithShape="1">
          <a:gsLst>
            <a:gs pos="0">
              <a:schemeClr val="accent5">
                <a:tint val="50000"/>
                <a:satMod val="300000"/>
              </a:schemeClr>
            </a:gs>
            <a:gs pos="35000">
              <a:schemeClr val="accent5">
                <a:tint val="37000"/>
                <a:satMod val="300000"/>
              </a:schemeClr>
            </a:gs>
            <a:gs pos="100000">
              <a:schemeClr val="accent5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5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/>
      </dsp:spPr>
      <dsp:style>
        <a:lnRef idx="1">
          <a:schemeClr val="accent5"/>
        </a:lnRef>
        <a:fillRef idx="2">
          <a:schemeClr val="accent5"/>
        </a:fillRef>
        <a:effectRef idx="1">
          <a:schemeClr val="accent5"/>
        </a:effectRef>
        <a:fontRef idx="minor">
          <a:schemeClr val="dk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2400" kern="1200" dirty="0" smtClean="0">
              <a:solidFill>
                <a:schemeClr val="tx1"/>
              </a:solidFill>
            </a:rPr>
            <a:t>MA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2400" kern="1200" dirty="0" smtClean="0">
              <a:solidFill>
                <a:schemeClr val="tx1"/>
              </a:solidFill>
            </a:rPr>
            <a:t>MBA</a:t>
          </a:r>
          <a:endParaRPr lang="zh-TW" altLang="en-US" sz="2400" kern="1200" dirty="0">
            <a:solidFill>
              <a:schemeClr val="tx1"/>
            </a:solidFill>
          </a:endParaRPr>
        </a:p>
      </dsp:txBody>
      <dsp:txXfrm>
        <a:off x="3090249" y="2058473"/>
        <a:ext cx="995620" cy="995620"/>
      </dsp:txXfrm>
    </dsp:sp>
    <dsp:sp modelId="{6A03F725-25AD-42D5-8FE3-9F9101A846CF}">
      <dsp:nvSpPr>
        <dsp:cNvPr id="0" name=""/>
        <dsp:cNvSpPr/>
      </dsp:nvSpPr>
      <dsp:spPr>
        <a:xfrm rot="16200000">
          <a:off x="3375343" y="1621899"/>
          <a:ext cx="425433" cy="35317"/>
        </a:xfrm>
        <a:custGeom>
          <a:avLst/>
          <a:gdLst/>
          <a:ahLst/>
          <a:cxnLst/>
          <a:rect l="0" t="0" r="0" b="0"/>
          <a:pathLst>
            <a:path>
              <a:moveTo>
                <a:pt x="0" y="17658"/>
              </a:moveTo>
              <a:lnTo>
                <a:pt x="425433" y="17658"/>
              </a:lnTo>
            </a:path>
          </a:pathLst>
        </a:custGeom>
        <a:noFill/>
        <a:ln w="25400" cap="flat" cmpd="sng" algn="ctr">
          <a:solidFill>
            <a:schemeClr val="accent3">
              <a:tint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500" kern="1200"/>
        </a:p>
      </dsp:txBody>
      <dsp:txXfrm>
        <a:off x="3577424" y="1628922"/>
        <a:ext cx="21271" cy="21271"/>
      </dsp:txXfrm>
    </dsp:sp>
    <dsp:sp modelId="{E9B81D92-E97C-4A10-86F8-54B64130FBA6}">
      <dsp:nvSpPr>
        <dsp:cNvPr id="0" name=""/>
        <dsp:cNvSpPr/>
      </dsp:nvSpPr>
      <dsp:spPr>
        <a:xfrm>
          <a:off x="2884050" y="18822"/>
          <a:ext cx="1408018" cy="1408018"/>
        </a:xfrm>
        <a:prstGeom prst="ellipse">
          <a:avLst/>
        </a:prstGeom>
        <a:solidFill>
          <a:schemeClr val="accent5"/>
        </a:solidFill>
        <a:ln w="38100" cap="flat" cmpd="sng" algn="ctr">
          <a:solidFill>
            <a:schemeClr val="lt1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/>
      </dsp:spPr>
      <dsp:style>
        <a:lnRef idx="3">
          <a:schemeClr val="lt1"/>
        </a:lnRef>
        <a:fillRef idx="1">
          <a:schemeClr val="accent5"/>
        </a:fillRef>
        <a:effectRef idx="1">
          <a:schemeClr val="accent5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2400" kern="1200" dirty="0" smtClean="0">
              <a:solidFill>
                <a:schemeClr val="tx1"/>
              </a:solidFill>
            </a:rPr>
            <a:t>Taiwan CPA</a:t>
          </a:r>
          <a:endParaRPr lang="zh-TW" altLang="en-US" sz="2400" kern="1200" dirty="0">
            <a:solidFill>
              <a:schemeClr val="tx1"/>
            </a:solidFill>
          </a:endParaRPr>
        </a:p>
      </dsp:txBody>
      <dsp:txXfrm>
        <a:off x="3090249" y="225021"/>
        <a:ext cx="995620" cy="995620"/>
      </dsp:txXfrm>
    </dsp:sp>
    <dsp:sp modelId="{BE44D334-3EAE-4DC6-9779-C76F27B24DDE}">
      <dsp:nvSpPr>
        <dsp:cNvPr id="0" name=""/>
        <dsp:cNvSpPr/>
      </dsp:nvSpPr>
      <dsp:spPr>
        <a:xfrm rot="21588282">
          <a:off x="4292061" y="2533882"/>
          <a:ext cx="1374922" cy="35317"/>
        </a:xfrm>
        <a:custGeom>
          <a:avLst/>
          <a:gdLst/>
          <a:ahLst/>
          <a:cxnLst/>
          <a:rect l="0" t="0" r="0" b="0"/>
          <a:pathLst>
            <a:path>
              <a:moveTo>
                <a:pt x="0" y="17658"/>
              </a:moveTo>
              <a:lnTo>
                <a:pt x="1374922" y="17658"/>
              </a:lnTo>
            </a:path>
          </a:pathLst>
        </a:custGeom>
        <a:noFill/>
        <a:ln w="25400" cap="flat" cmpd="sng" algn="ctr">
          <a:solidFill>
            <a:schemeClr val="accent3">
              <a:tint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500" kern="1200"/>
        </a:p>
      </dsp:txBody>
      <dsp:txXfrm>
        <a:off x="4945149" y="2517167"/>
        <a:ext cx="68746" cy="68746"/>
      </dsp:txXfrm>
    </dsp:sp>
    <dsp:sp modelId="{AD1530A8-FA7B-4228-85FD-9306CB5A6493}">
      <dsp:nvSpPr>
        <dsp:cNvPr id="0" name=""/>
        <dsp:cNvSpPr/>
      </dsp:nvSpPr>
      <dsp:spPr>
        <a:xfrm>
          <a:off x="5666976" y="1842788"/>
          <a:ext cx="1408018" cy="1408018"/>
        </a:xfrm>
        <a:prstGeom prst="ellipse">
          <a:avLst/>
        </a:prstGeom>
        <a:gradFill rotWithShape="1">
          <a:gsLst>
            <a:gs pos="0">
              <a:schemeClr val="accent2">
                <a:tint val="50000"/>
                <a:satMod val="300000"/>
              </a:schemeClr>
            </a:gs>
            <a:gs pos="35000">
              <a:schemeClr val="accent2">
                <a:tint val="37000"/>
                <a:satMod val="300000"/>
              </a:schemeClr>
            </a:gs>
            <a:gs pos="100000">
              <a:schemeClr val="accent2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2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/>
      </dsp:spPr>
      <dsp:style>
        <a:lnRef idx="1">
          <a:schemeClr val="accent2"/>
        </a:lnRef>
        <a:fillRef idx="2">
          <a:schemeClr val="accent2"/>
        </a:fillRef>
        <a:effectRef idx="1">
          <a:schemeClr val="accent2"/>
        </a:effectRef>
        <a:fontRef idx="minor">
          <a:schemeClr val="dk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2400" kern="1200" dirty="0" smtClean="0">
              <a:solidFill>
                <a:schemeClr val="tx1"/>
              </a:solidFill>
            </a:rPr>
            <a:t>US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2400" kern="1200" dirty="0" smtClean="0">
              <a:solidFill>
                <a:schemeClr val="tx1"/>
              </a:solidFill>
            </a:rPr>
            <a:t>CPA</a:t>
          </a:r>
          <a:endParaRPr lang="zh-TW" altLang="en-US" sz="2400" kern="1200" dirty="0">
            <a:solidFill>
              <a:schemeClr val="tx1"/>
            </a:solidFill>
          </a:endParaRPr>
        </a:p>
      </dsp:txBody>
      <dsp:txXfrm>
        <a:off x="5873175" y="2048987"/>
        <a:ext cx="995620" cy="995620"/>
      </dsp:txXfrm>
    </dsp:sp>
    <dsp:sp modelId="{F58701E1-9EFA-4995-8B99-26F378771744}">
      <dsp:nvSpPr>
        <dsp:cNvPr id="0" name=""/>
        <dsp:cNvSpPr/>
      </dsp:nvSpPr>
      <dsp:spPr>
        <a:xfrm rot="5407344">
          <a:off x="3416140" y="3412684"/>
          <a:ext cx="340104" cy="35317"/>
        </a:xfrm>
        <a:custGeom>
          <a:avLst/>
          <a:gdLst/>
          <a:ahLst/>
          <a:cxnLst/>
          <a:rect l="0" t="0" r="0" b="0"/>
          <a:pathLst>
            <a:path>
              <a:moveTo>
                <a:pt x="0" y="17658"/>
              </a:moveTo>
              <a:lnTo>
                <a:pt x="340104" y="17658"/>
              </a:lnTo>
            </a:path>
          </a:pathLst>
        </a:custGeom>
        <a:noFill/>
        <a:ln w="25400" cap="flat" cmpd="sng" algn="ctr">
          <a:solidFill>
            <a:schemeClr val="accent3">
              <a:tint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500" kern="1200"/>
        </a:p>
      </dsp:txBody>
      <dsp:txXfrm rot="10800000">
        <a:off x="3577690" y="3421841"/>
        <a:ext cx="17005" cy="17005"/>
      </dsp:txXfrm>
    </dsp:sp>
    <dsp:sp modelId="{9E710634-89A9-4F4B-840C-E7AE1E18FAA1}">
      <dsp:nvSpPr>
        <dsp:cNvPr id="0" name=""/>
        <dsp:cNvSpPr/>
      </dsp:nvSpPr>
      <dsp:spPr>
        <a:xfrm>
          <a:off x="2880316" y="3600393"/>
          <a:ext cx="1408018" cy="1408018"/>
        </a:xfrm>
        <a:prstGeom prst="ellipse">
          <a:avLst/>
        </a:prstGeom>
        <a:gradFill rotWithShape="1">
          <a:gsLst>
            <a:gs pos="0">
              <a:schemeClr val="accent3">
                <a:tint val="50000"/>
                <a:satMod val="300000"/>
              </a:schemeClr>
            </a:gs>
            <a:gs pos="35000">
              <a:schemeClr val="accent3">
                <a:tint val="37000"/>
                <a:satMod val="300000"/>
              </a:schemeClr>
            </a:gs>
            <a:gs pos="100000">
              <a:schemeClr val="accent3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3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/>
      </dsp:spPr>
      <dsp:style>
        <a:lnRef idx="1">
          <a:schemeClr val="accent3"/>
        </a:lnRef>
        <a:fillRef idx="2">
          <a:schemeClr val="accent3"/>
        </a:fillRef>
        <a:effectRef idx="1">
          <a:schemeClr val="accent3"/>
        </a:effectRef>
        <a:fontRef idx="minor">
          <a:schemeClr val="dk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2200" kern="1200" dirty="0" smtClean="0">
              <a:solidFill>
                <a:schemeClr val="tx1"/>
              </a:solidFill>
            </a:rPr>
            <a:t>CMA</a:t>
          </a:r>
        </a:p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2200" kern="1200" dirty="0" smtClean="0">
              <a:solidFill>
                <a:schemeClr val="tx1"/>
              </a:solidFill>
            </a:rPr>
            <a:t>Others</a:t>
          </a:r>
          <a:endParaRPr lang="zh-TW" altLang="en-US" sz="2200" kern="1200" dirty="0">
            <a:solidFill>
              <a:schemeClr val="tx1"/>
            </a:solidFill>
          </a:endParaRPr>
        </a:p>
      </dsp:txBody>
      <dsp:txXfrm>
        <a:off x="3086515" y="3806592"/>
        <a:ext cx="995620" cy="995620"/>
      </dsp:txXfrm>
    </dsp:sp>
    <dsp:sp modelId="{B3A4669F-A87D-4B72-B58F-536B4F219FB6}">
      <dsp:nvSpPr>
        <dsp:cNvPr id="0" name=""/>
        <dsp:cNvSpPr/>
      </dsp:nvSpPr>
      <dsp:spPr>
        <a:xfrm rot="10812096">
          <a:off x="1596793" y="2533883"/>
          <a:ext cx="1287265" cy="35317"/>
        </a:xfrm>
        <a:custGeom>
          <a:avLst/>
          <a:gdLst/>
          <a:ahLst/>
          <a:cxnLst/>
          <a:rect l="0" t="0" r="0" b="0"/>
          <a:pathLst>
            <a:path>
              <a:moveTo>
                <a:pt x="0" y="17658"/>
              </a:moveTo>
              <a:lnTo>
                <a:pt x="1287265" y="17658"/>
              </a:lnTo>
            </a:path>
          </a:pathLst>
        </a:custGeom>
        <a:noFill/>
        <a:ln w="25400" cap="flat" cmpd="sng" algn="ctr">
          <a:solidFill>
            <a:schemeClr val="accent3">
              <a:tint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500" kern="1200"/>
        </a:p>
      </dsp:txBody>
      <dsp:txXfrm rot="10800000">
        <a:off x="2208244" y="2519360"/>
        <a:ext cx="64363" cy="64363"/>
      </dsp:txXfrm>
    </dsp:sp>
    <dsp:sp modelId="{28A24F3B-2DC7-4750-8A81-A4A1BFF28B03}">
      <dsp:nvSpPr>
        <dsp:cNvPr id="0" name=""/>
        <dsp:cNvSpPr/>
      </dsp:nvSpPr>
      <dsp:spPr>
        <a:xfrm>
          <a:off x="188782" y="1842790"/>
          <a:ext cx="1408018" cy="1408018"/>
        </a:xfrm>
        <a:prstGeom prst="ellipse">
          <a:avLst/>
        </a:prstGeom>
        <a:solidFill>
          <a:schemeClr val="accent2"/>
        </a:solidFill>
        <a:ln w="25400" cap="flat" cmpd="sng" algn="ctr">
          <a:solidFill>
            <a:schemeClr val="accent2">
              <a:shade val="5000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/>
      </dsp:spPr>
      <dsp:style>
        <a:lnRef idx="2">
          <a:schemeClr val="accent2">
            <a:shade val="50000"/>
          </a:schemeClr>
        </a:lnRef>
        <a:fillRef idx="1">
          <a:schemeClr val="accent2"/>
        </a:fillRef>
        <a:effectRef idx="0">
          <a:schemeClr val="accent2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2400" kern="1200" dirty="0" err="1" smtClean="0">
              <a:solidFill>
                <a:schemeClr val="tx1"/>
              </a:solidFill>
            </a:rPr>
            <a:t>ChinaCPA</a:t>
          </a:r>
          <a:endParaRPr lang="zh-TW" altLang="en-US" sz="2400" kern="1200" dirty="0">
            <a:solidFill>
              <a:schemeClr val="tx1"/>
            </a:solidFill>
          </a:endParaRPr>
        </a:p>
      </dsp:txBody>
      <dsp:txXfrm>
        <a:off x="394981" y="2048989"/>
        <a:ext cx="995620" cy="99562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png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0.02804</cdr:x>
      <cdr:y>0.01639</cdr:y>
    </cdr:from>
    <cdr:to>
      <cdr:x>0.99065</cdr:x>
      <cdr:y>0.86885</cdr:y>
    </cdr:to>
    <cdr:sp macro="" textlink="">
      <cdr:nvSpPr>
        <cdr:cNvPr id="3" name="直線接點 2"/>
        <cdr:cNvSpPr/>
      </cdr:nvSpPr>
      <cdr:spPr>
        <a:xfrm xmlns:a="http://schemas.openxmlformats.org/drawingml/2006/main" flipV="1">
          <a:off x="216024" y="72008"/>
          <a:ext cx="7416824" cy="3744416"/>
        </a:xfrm>
        <a:prstGeom xmlns:a="http://schemas.openxmlformats.org/drawingml/2006/main" prst="line">
          <a:avLst/>
        </a:prstGeom>
        <a:ln xmlns:a="http://schemas.openxmlformats.org/drawingml/2006/main" w="25400">
          <a:solidFill>
            <a:schemeClr val="tx1"/>
          </a:solidFill>
          <a:tailEnd type="none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 vertOverflow="clip" rtlCol="0" anchor="t" anchorCtr="0"/>
        <a:lstStyle xmlns:a="http://schemas.openxmlformats.org/drawingml/2006/main"/>
        <a:p xmlns:a="http://schemas.openxmlformats.org/drawingml/2006/main">
          <a:endParaRPr lang="zh-TW"/>
        </a:p>
      </cdr:txBody>
    </cdr:sp>
  </cdr:relSizeAnchor>
  <cdr:relSizeAnchor xmlns:cdr="http://schemas.openxmlformats.org/drawingml/2006/chartDrawing">
    <cdr:from>
      <cdr:x>0.48124</cdr:x>
      <cdr:y>0.87901</cdr:y>
    </cdr:from>
    <cdr:to>
      <cdr:x>0.48124</cdr:x>
      <cdr:y>0.87901</cdr:y>
    </cdr:to>
    <cdr:cxnSp macro="">
      <cdr:nvCxnSpPr>
        <cdr:cNvPr id="4" name="直線接點 3"/>
        <cdr:cNvCxnSpPr/>
      </cdr:nvCxnSpPr>
      <cdr:spPr>
        <a:xfrm xmlns:a="http://schemas.openxmlformats.org/drawingml/2006/main">
          <a:off x="3707904" y="3861048"/>
          <a:ext cx="0" cy="0"/>
        </a:xfrm>
        <a:prstGeom xmlns:a="http://schemas.openxmlformats.org/drawingml/2006/main" prst="line">
          <a:avLst/>
        </a:prstGeom>
        <a:noFill xmlns:a="http://schemas.openxmlformats.org/drawingml/2006/main"/>
        <a:ln xmlns:a="http://schemas.openxmlformats.org/drawingml/2006/main" w="25400" cap="flat" cmpd="sng" algn="ctr">
          <a:solidFill>
            <a:srgbClr val="7F7E82"/>
          </a:solidFill>
          <a:prstDash val="solid"/>
          <a:tailEnd type="none"/>
        </a:ln>
        <a:effectLst xmlns:a="http://schemas.openxmlformats.org/drawingml/2006/main"/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0.62348</cdr:x>
      <cdr:y>0.29654</cdr:y>
    </cdr:from>
    <cdr:to>
      <cdr:x>0.62348</cdr:x>
      <cdr:y>0.34572</cdr:y>
    </cdr:to>
    <cdr:cxnSp macro="">
      <cdr:nvCxnSpPr>
        <cdr:cNvPr id="6" name="直線接點 5"/>
        <cdr:cNvCxnSpPr/>
      </cdr:nvCxnSpPr>
      <cdr:spPr>
        <a:xfrm xmlns:a="http://schemas.openxmlformats.org/drawingml/2006/main" flipV="1">
          <a:off x="4803787" y="1302532"/>
          <a:ext cx="1" cy="216023"/>
        </a:xfrm>
        <a:prstGeom xmlns:a="http://schemas.openxmlformats.org/drawingml/2006/main" prst="line">
          <a:avLst/>
        </a:prstGeom>
        <a:noFill xmlns:a="http://schemas.openxmlformats.org/drawingml/2006/main"/>
        <a:ln xmlns:a="http://schemas.openxmlformats.org/drawingml/2006/main" w="25400" cap="flat" cmpd="sng" algn="ctr">
          <a:solidFill>
            <a:srgbClr val="7F7E82"/>
          </a:solidFill>
          <a:prstDash val="solid"/>
          <a:tailEnd type="none"/>
        </a:ln>
        <a:effectLst xmlns:a="http://schemas.openxmlformats.org/drawingml/2006/main"/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53227" cy="497126"/>
          </a:xfrm>
          <a:prstGeom prst="rect">
            <a:avLst/>
          </a:prstGeom>
        </p:spPr>
        <p:txBody>
          <a:bodyPr vert="horz" lIns="96729" tIns="48365" rIns="96729" bIns="48365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60335" y="0"/>
            <a:ext cx="2953227" cy="497126"/>
          </a:xfrm>
          <a:prstGeom prst="rect">
            <a:avLst/>
          </a:prstGeom>
        </p:spPr>
        <p:txBody>
          <a:bodyPr vert="horz" lIns="96729" tIns="48365" rIns="96729" bIns="48365" rtlCol="0"/>
          <a:lstStyle>
            <a:lvl1pPr algn="r">
              <a:defRPr sz="1300"/>
            </a:lvl1pPr>
          </a:lstStyle>
          <a:p>
            <a:fld id="{26AE7266-15DD-45B3-8C8C-9747EB7C01DD}" type="datetimeFigureOut">
              <a:rPr lang="en-US" smtClean="0"/>
              <a:pPr/>
              <a:t>10/23/2014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43662"/>
            <a:ext cx="2953227" cy="497126"/>
          </a:xfrm>
          <a:prstGeom prst="rect">
            <a:avLst/>
          </a:prstGeom>
        </p:spPr>
        <p:txBody>
          <a:bodyPr vert="horz" lIns="96729" tIns="48365" rIns="96729" bIns="48365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60335" y="9443662"/>
            <a:ext cx="2953227" cy="497126"/>
          </a:xfrm>
          <a:prstGeom prst="rect">
            <a:avLst/>
          </a:prstGeom>
        </p:spPr>
        <p:txBody>
          <a:bodyPr vert="horz" lIns="96729" tIns="48365" rIns="96729" bIns="48365" rtlCol="0" anchor="b"/>
          <a:lstStyle>
            <a:lvl1pPr algn="r">
              <a:defRPr sz="1300"/>
            </a:lvl1pPr>
          </a:lstStyle>
          <a:p>
            <a:fld id="{0F2BACA4-0342-4D65-A161-FF0D85E56B2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710074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53227" cy="497126"/>
          </a:xfrm>
          <a:prstGeom prst="rect">
            <a:avLst/>
          </a:prstGeom>
        </p:spPr>
        <p:txBody>
          <a:bodyPr vert="horz" lIns="96729" tIns="48365" rIns="96729" bIns="48365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60335" y="0"/>
            <a:ext cx="2953227" cy="497126"/>
          </a:xfrm>
          <a:prstGeom prst="rect">
            <a:avLst/>
          </a:prstGeom>
        </p:spPr>
        <p:txBody>
          <a:bodyPr vert="horz" lIns="96729" tIns="48365" rIns="96729" bIns="48365" rtlCol="0"/>
          <a:lstStyle>
            <a:lvl1pPr algn="r">
              <a:defRPr sz="1300"/>
            </a:lvl1pPr>
          </a:lstStyle>
          <a:p>
            <a:fld id="{1518B307-04C2-4A27-9E9A-C19ACFA2710F}" type="datetimeFigureOut">
              <a:rPr lang="en-US" smtClean="0"/>
              <a:pPr/>
              <a:t>10/23/2014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20750" y="746125"/>
            <a:ext cx="4973638" cy="37290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729" tIns="48365" rIns="96729" bIns="48365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1515" y="4722694"/>
            <a:ext cx="5452110" cy="4474131"/>
          </a:xfrm>
          <a:prstGeom prst="rect">
            <a:avLst/>
          </a:prstGeom>
        </p:spPr>
        <p:txBody>
          <a:bodyPr vert="horz" lIns="96729" tIns="48365" rIns="96729" bIns="48365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43662"/>
            <a:ext cx="2953227" cy="497126"/>
          </a:xfrm>
          <a:prstGeom prst="rect">
            <a:avLst/>
          </a:prstGeom>
        </p:spPr>
        <p:txBody>
          <a:bodyPr vert="horz" lIns="96729" tIns="48365" rIns="96729" bIns="48365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60335" y="9443662"/>
            <a:ext cx="2953227" cy="497126"/>
          </a:xfrm>
          <a:prstGeom prst="rect">
            <a:avLst/>
          </a:prstGeom>
        </p:spPr>
        <p:txBody>
          <a:bodyPr vert="horz" lIns="96729" tIns="48365" rIns="96729" bIns="48365" rtlCol="0" anchor="b"/>
          <a:lstStyle>
            <a:lvl1pPr algn="r">
              <a:defRPr sz="1300"/>
            </a:lvl1pPr>
          </a:lstStyle>
          <a:p>
            <a:fld id="{13FBE7F9-2889-4492-BC99-978FAFF72DE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76969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31863" y="754063"/>
            <a:ext cx="4954587" cy="3714750"/>
          </a:xfrm>
          <a:ln/>
        </p:spPr>
      </p:sp>
      <p:sp>
        <p:nvSpPr>
          <p:cNvPr id="440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9111" y="4722734"/>
            <a:ext cx="4996921" cy="4473417"/>
          </a:xfrm>
          <a:noFill/>
          <a:ln/>
        </p:spPr>
        <p:txBody>
          <a:bodyPr/>
          <a:lstStyle/>
          <a:p>
            <a:pPr eaLnBrk="1" hangingPunct="1"/>
            <a:endParaRPr lang="zh-TW" altLang="en-US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31863" y="754063"/>
            <a:ext cx="4954587" cy="3714750"/>
          </a:xfrm>
          <a:ln/>
        </p:spPr>
      </p:sp>
      <p:sp>
        <p:nvSpPr>
          <p:cNvPr id="563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9111" y="4722734"/>
            <a:ext cx="4996921" cy="4473417"/>
          </a:xfrm>
          <a:noFill/>
          <a:ln/>
        </p:spPr>
        <p:txBody>
          <a:bodyPr/>
          <a:lstStyle/>
          <a:p>
            <a:pPr eaLnBrk="1" hangingPunct="1"/>
            <a:endParaRPr lang="zh-TW" altLang="en-US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31863" y="754063"/>
            <a:ext cx="4954587" cy="3714750"/>
          </a:xfrm>
          <a:ln/>
        </p:spPr>
      </p:sp>
      <p:sp>
        <p:nvSpPr>
          <p:cNvPr id="542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9111" y="4722734"/>
            <a:ext cx="4996921" cy="4473417"/>
          </a:xfrm>
          <a:noFill/>
          <a:ln/>
        </p:spPr>
        <p:txBody>
          <a:bodyPr/>
          <a:lstStyle/>
          <a:p>
            <a:pPr eaLnBrk="1" hangingPunct="1"/>
            <a:endParaRPr lang="zh-TW" altLang="en-US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30275" y="752475"/>
            <a:ext cx="4956175" cy="3716338"/>
          </a:xfrm>
          <a:ln/>
        </p:spPr>
      </p:sp>
      <p:sp>
        <p:nvSpPr>
          <p:cNvPr id="593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7521" y="4722734"/>
            <a:ext cx="5000099" cy="4473417"/>
          </a:xfrm>
          <a:noFill/>
          <a:ln/>
        </p:spPr>
        <p:txBody>
          <a:bodyPr/>
          <a:lstStyle/>
          <a:p>
            <a:endParaRPr lang="zh-TW" altLang="en-US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7"/>
          <p:cNvSpPr>
            <a:spLocks noGrp="1" noChangeArrowheads="1"/>
          </p:cNvSpPr>
          <p:nvPr>
            <p:ph type="sldNum" sz="quarter" idx="4294967295"/>
          </p:nvPr>
        </p:nvSpPr>
        <p:spPr bwMode="auto">
          <a:xfrm>
            <a:off x="3862125" y="9445468"/>
            <a:ext cx="2953015" cy="498634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fld id="{78862DD7-672A-4E5F-BAD0-01A1DDDE8526}" type="slidenum">
              <a:rPr lang="zh-TW" altLang="en-US"/>
              <a:pPr/>
              <a:t>25</a:t>
            </a:fld>
            <a:endParaRPr lang="en-US" altLang="zh-TW"/>
          </a:p>
        </p:txBody>
      </p:sp>
      <p:sp>
        <p:nvSpPr>
          <p:cNvPr id="614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23925" y="747713"/>
            <a:ext cx="4967288" cy="3725862"/>
          </a:xfrm>
          <a:ln cap="flat"/>
        </p:spPr>
      </p:sp>
      <p:sp>
        <p:nvSpPr>
          <p:cNvPr id="6144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9111" y="4722734"/>
            <a:ext cx="4996921" cy="4473417"/>
          </a:xfrm>
          <a:noFill/>
          <a:ln/>
        </p:spPr>
        <p:txBody>
          <a:bodyPr lIns="94592" tIns="47297" rIns="94592" bIns="47297"/>
          <a:lstStyle/>
          <a:p>
            <a:pPr eaLnBrk="1" hangingPunct="1"/>
            <a:endParaRPr lang="zh-TW" alt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35038" y="744538"/>
            <a:ext cx="4968875" cy="3727450"/>
          </a:xfrm>
          <a:ln/>
        </p:spPr>
      </p:sp>
      <p:sp>
        <p:nvSpPr>
          <p:cNvPr id="450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75476" y="4719558"/>
            <a:ext cx="5464189" cy="4478181"/>
          </a:xfrm>
          <a:noFill/>
          <a:ln/>
        </p:spPr>
        <p:txBody>
          <a:bodyPr lIns="94279" tIns="47140" rIns="94279" bIns="47140"/>
          <a:lstStyle/>
          <a:p>
            <a:endParaRPr lang="zh-TW" alt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投影片圖像版面配置區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6083" name="備忘稿版面配置區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zh-TW" alt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31863" y="754063"/>
            <a:ext cx="4954587" cy="3714750"/>
          </a:xfrm>
          <a:ln/>
        </p:spPr>
      </p:sp>
      <p:sp>
        <p:nvSpPr>
          <p:cNvPr id="512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9111" y="4722734"/>
            <a:ext cx="4996921" cy="4473417"/>
          </a:xfrm>
          <a:noFill/>
          <a:ln/>
        </p:spPr>
        <p:txBody>
          <a:bodyPr/>
          <a:lstStyle/>
          <a:p>
            <a:pPr eaLnBrk="1" hangingPunct="1"/>
            <a:endParaRPr lang="zh-TW" alt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投影片圖像版面配置區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9155" name="備忘稿版面配置區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zh-TW" alt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投影片圖像版面配置區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0179" name="備忘稿版面配置區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zh-TW" altLang="en-U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31863" y="754063"/>
            <a:ext cx="4954587" cy="3714750"/>
          </a:xfrm>
          <a:ln/>
        </p:spPr>
      </p:sp>
      <p:sp>
        <p:nvSpPr>
          <p:cNvPr id="512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9111" y="4722734"/>
            <a:ext cx="4996921" cy="4473417"/>
          </a:xfrm>
          <a:noFill/>
          <a:ln/>
        </p:spPr>
        <p:txBody>
          <a:bodyPr/>
          <a:lstStyle/>
          <a:p>
            <a:pPr eaLnBrk="1" hangingPunct="1"/>
            <a:endParaRPr lang="zh-TW" altLang="en-US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31863" y="754063"/>
            <a:ext cx="4954587" cy="3714750"/>
          </a:xfrm>
          <a:ln/>
        </p:spPr>
      </p:sp>
      <p:sp>
        <p:nvSpPr>
          <p:cNvPr id="522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9111" y="4722734"/>
            <a:ext cx="4996921" cy="4473417"/>
          </a:xfrm>
          <a:noFill/>
          <a:ln/>
        </p:spPr>
        <p:txBody>
          <a:bodyPr/>
          <a:lstStyle/>
          <a:p>
            <a:endParaRPr lang="zh-TW" altLang="en-US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31863" y="754063"/>
            <a:ext cx="4954587" cy="3714750"/>
          </a:xfrm>
          <a:ln/>
        </p:spPr>
      </p:sp>
      <p:sp>
        <p:nvSpPr>
          <p:cNvPr id="532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9111" y="4722734"/>
            <a:ext cx="4996921" cy="4473417"/>
          </a:xfrm>
          <a:noFill/>
          <a:ln/>
        </p:spPr>
        <p:txBody>
          <a:bodyPr/>
          <a:lstStyle/>
          <a:p>
            <a:pPr eaLnBrk="1" hangingPunct="1"/>
            <a:endParaRPr lang="zh-TW" alt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圖片 8"/>
          <p:cNvPicPr/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78597" y="5736837"/>
            <a:ext cx="1183004" cy="7483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332800" y="777600"/>
            <a:ext cx="5490000" cy="860400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332800" y="1753200"/>
            <a:ext cx="5490000" cy="968400"/>
          </a:xfrm>
        </p:spPr>
        <p:txBody>
          <a:bodyPr/>
          <a:lstStyle>
            <a:lvl1pPr marL="0" indent="0" algn="l">
              <a:buNone/>
              <a:defRPr sz="2000">
                <a:solidFill>
                  <a:schemeClr val="bg2"/>
                </a:solidFill>
              </a:defRPr>
            </a:lvl1pPr>
            <a:lvl2pPr marL="0" indent="0" algn="l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dirty="0" smtClean="0"/>
              <a:t>按一下以編輯母片副標題樣式</a:t>
            </a:r>
            <a:endParaRPr lang="en-GB" dirty="0"/>
          </a:p>
        </p:txBody>
      </p:sp>
      <p:grpSp>
        <p:nvGrpSpPr>
          <p:cNvPr id="12" name="Group 11"/>
          <p:cNvGrpSpPr/>
          <p:nvPr userDrawn="1"/>
        </p:nvGrpSpPr>
        <p:grpSpPr>
          <a:xfrm>
            <a:off x="-6532" y="2405084"/>
            <a:ext cx="9150532" cy="3349170"/>
            <a:chOff x="-6532" y="2405084"/>
            <a:chExt cx="9150532" cy="3349170"/>
          </a:xfrm>
        </p:grpSpPr>
        <p:sp>
          <p:nvSpPr>
            <p:cNvPr id="1032" name="Freeform 8"/>
            <p:cNvSpPr>
              <a:spLocks/>
            </p:cNvSpPr>
            <p:nvPr userDrawn="1"/>
          </p:nvSpPr>
          <p:spPr bwMode="gray">
            <a:xfrm>
              <a:off x="2273222" y="2405084"/>
              <a:ext cx="6870778" cy="2495225"/>
            </a:xfrm>
            <a:custGeom>
              <a:avLst/>
              <a:gdLst/>
              <a:ahLst/>
              <a:cxnLst>
                <a:cxn ang="0">
                  <a:pos x="0" y="1852"/>
                </a:cxn>
                <a:cxn ang="0">
                  <a:pos x="5081" y="0"/>
                </a:cxn>
                <a:cxn ang="0">
                  <a:pos x="5081" y="968"/>
                </a:cxn>
                <a:cxn ang="0">
                  <a:pos x="0" y="1852"/>
                </a:cxn>
              </a:cxnLst>
              <a:rect l="0" t="0" r="r" b="b"/>
              <a:pathLst>
                <a:path w="5081" h="1852">
                  <a:moveTo>
                    <a:pt x="0" y="1852"/>
                  </a:moveTo>
                  <a:lnTo>
                    <a:pt x="5081" y="0"/>
                  </a:lnTo>
                  <a:lnTo>
                    <a:pt x="5081" y="968"/>
                  </a:lnTo>
                  <a:lnTo>
                    <a:pt x="0" y="1852"/>
                  </a:lnTo>
                  <a:close/>
                </a:path>
              </a:pathLst>
            </a:custGeom>
            <a:solidFill>
              <a:schemeClr val="accent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GB">
                <a:solidFill>
                  <a:srgbClr val="000000"/>
                </a:solidFill>
                <a:latin typeface="Arial"/>
              </a:endParaRPr>
            </a:p>
          </p:txBody>
        </p:sp>
        <p:pic>
          <p:nvPicPr>
            <p:cNvPr id="8" name="Picture 3"/>
            <p:cNvPicPr>
              <a:picLocks noChangeAspect="1" noChangeArrowheads="1"/>
            </p:cNvPicPr>
            <p:nvPr userDrawn="1"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-6532" y="4411503"/>
              <a:ext cx="2289891" cy="134275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</p:spTree>
    <p:extLst>
      <p:ext uri="{BB962C8B-B14F-4D97-AF65-F5344CB8AC3E}">
        <p14:creationId xmlns:p14="http://schemas.microsoft.com/office/powerpoint/2010/main" val="943505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mp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ooter Placeholder 1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zh-TW" altLang="en-US" dirty="0" smtClean="0">
                <a:solidFill>
                  <a:srgbClr val="808080"/>
                </a:solidFill>
              </a:rPr>
              <a:t>主標題</a:t>
            </a:r>
            <a:endParaRPr lang="en-GB" altLang="zh-TW" dirty="0">
              <a:solidFill>
                <a:srgbClr val="808080"/>
              </a:solidFill>
            </a:endParaRPr>
          </a:p>
        </p:txBody>
      </p:sp>
      <p:sp>
        <p:nvSpPr>
          <p:cNvPr id="7" name="Line 11"/>
          <p:cNvSpPr>
            <a:spLocks noChangeShapeType="1"/>
          </p:cNvSpPr>
          <p:nvPr userDrawn="1"/>
        </p:nvSpPr>
        <p:spPr bwMode="auto">
          <a:xfrm>
            <a:off x="455613" y="6243638"/>
            <a:ext cx="8229600" cy="0"/>
          </a:xfrm>
          <a:prstGeom prst="line">
            <a:avLst/>
          </a:prstGeom>
          <a:noFill/>
          <a:ln w="3175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srgbClr val="80808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5522781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nal leg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Line 11"/>
          <p:cNvSpPr>
            <a:spLocks noChangeShapeType="1"/>
          </p:cNvSpPr>
          <p:nvPr userDrawn="1"/>
        </p:nvSpPr>
        <p:spPr bwMode="auto">
          <a:xfrm>
            <a:off x="455613" y="6243638"/>
            <a:ext cx="8229600" cy="0"/>
          </a:xfrm>
          <a:prstGeom prst="line">
            <a:avLst/>
          </a:prstGeom>
          <a:noFill/>
          <a:ln w="3175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srgbClr val="808080"/>
              </a:solidFill>
              <a:latin typeface="Arial"/>
            </a:endParaRPr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455612" y="719139"/>
            <a:ext cx="3506400" cy="5210062"/>
          </a:xfrm>
        </p:spPr>
        <p:txBody>
          <a:bodyPr/>
          <a:lstStyle>
            <a:lvl1pPr marL="0" indent="0" algn="l" defTabSz="995363" rtl="0" fontAlgn="base">
              <a:lnSpc>
                <a:spcPct val="100000"/>
              </a:lnSpc>
              <a:spcBef>
                <a:spcPct val="70000"/>
              </a:spcBef>
              <a:spcAft>
                <a:spcPct val="0"/>
              </a:spcAft>
              <a:buSzPct val="100000"/>
              <a:buNone/>
              <a:defRPr lang="en-US" sz="1200" kern="1200" noProof="0" dirty="0" smtClean="0">
                <a:solidFill>
                  <a:schemeClr val="bg1"/>
                </a:solidFill>
                <a:latin typeface="SimHei" pitchFamily="2" charset="-122"/>
                <a:ea typeface="SimHei" pitchFamily="2" charset="-122"/>
                <a:cs typeface="Arial" pitchFamily="34" charset="0"/>
              </a:defRPr>
            </a:lvl1pPr>
            <a:lvl2pPr marL="0" indent="0" algn="l" defTabSz="995363" rtl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ct val="100000"/>
              <a:buNone/>
              <a:defRPr lang="en-US" sz="900" b="1" kern="1200" noProof="0" dirty="0" smtClean="0">
                <a:solidFill>
                  <a:schemeClr val="bg1"/>
                </a:solidFill>
                <a:latin typeface="SimHei" pitchFamily="2" charset="-122"/>
                <a:ea typeface="SimHei" pitchFamily="2" charset="-122"/>
                <a:cs typeface="Arial" pitchFamily="34" charset="0"/>
              </a:defRPr>
            </a:lvl2pPr>
            <a:lvl3pPr marL="176213" indent="-176213" algn="l" defTabSz="995363" rtl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Arial" pitchFamily="34" charset="0"/>
              <a:buChar char="►"/>
              <a:defRPr lang="en-US" sz="900" b="1" kern="1200" noProof="0" dirty="0" smtClean="0">
                <a:solidFill>
                  <a:schemeClr val="bg1"/>
                </a:solidFill>
                <a:latin typeface="SimHei" pitchFamily="2" charset="-122"/>
                <a:ea typeface="SimHei" pitchFamily="2" charset="-122"/>
                <a:cs typeface="Arial" pitchFamily="34" charset="0"/>
              </a:defRPr>
            </a:lvl3pPr>
            <a:lvl4pPr marL="0" indent="0" algn="l" defTabSz="995363" rtl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ct val="100000"/>
              <a:buNone/>
              <a:defRPr lang="en-US" sz="800" kern="1200" noProof="0" dirty="0" smtClean="0">
                <a:solidFill>
                  <a:schemeClr val="bg1"/>
                </a:solidFill>
                <a:latin typeface="SimHei" pitchFamily="2" charset="-122"/>
                <a:ea typeface="SimHei" pitchFamily="2" charset="-122"/>
                <a:cs typeface="Arial" pitchFamily="34" charset="0"/>
              </a:defRPr>
            </a:lvl4pPr>
            <a:lvl5pPr marL="188913" indent="-188913" algn="l" defTabSz="995363" rtl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Arial" pitchFamily="34" charset="0"/>
              <a:buChar char="►"/>
              <a:defRPr lang="en-US" sz="800" kern="1200" noProof="0" dirty="0">
                <a:solidFill>
                  <a:schemeClr val="bg1"/>
                </a:solidFill>
                <a:latin typeface="SimHei" pitchFamily="2" charset="-122"/>
                <a:ea typeface="SimHei" pitchFamily="2" charset="-122"/>
                <a:cs typeface="Arial" pitchFamily="34" charset="0"/>
              </a:defRPr>
            </a:lvl5pPr>
          </a:lstStyle>
          <a:p>
            <a:pPr lvl="0"/>
            <a:r>
              <a:rPr lang="zh-TW" altLang="en-US" noProof="0" dirty="0" smtClean="0"/>
              <a:t>按一下以編輯母片文字樣式</a:t>
            </a:r>
          </a:p>
          <a:p>
            <a:pPr lvl="1"/>
            <a:r>
              <a:rPr lang="zh-TW" altLang="en-US" noProof="0" dirty="0" smtClean="0"/>
              <a:t>第二層</a:t>
            </a:r>
          </a:p>
          <a:p>
            <a:pPr lvl="2"/>
            <a:r>
              <a:rPr lang="zh-TW" altLang="en-US" noProof="0" dirty="0" smtClean="0"/>
              <a:t>第三層</a:t>
            </a:r>
          </a:p>
          <a:p>
            <a:pPr lvl="3"/>
            <a:r>
              <a:rPr lang="zh-TW" altLang="en-US" noProof="0" dirty="0" smtClean="0"/>
              <a:t>第四層</a:t>
            </a:r>
          </a:p>
          <a:p>
            <a:pPr lvl="4"/>
            <a:r>
              <a:rPr lang="zh-TW" altLang="en-US" noProof="0" dirty="0" smtClean="0"/>
              <a:t>第五層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13697743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3381242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</p:spTree>
  </p:cSld>
  <p:clrMapOvr>
    <a:masterClrMapping/>
  </p:clrMapOvr>
  <p:transition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</p:spTree>
  </p:cSld>
  <p:clrMapOvr>
    <a:masterClrMapping/>
  </p:clrMapOvr>
  <p:transition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with heading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493838"/>
            <a:ext cx="404018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noProof="0" smtClean="0"/>
              <a:t>按一下以編輯母片文字樣式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>
                <a:solidFill>
                  <a:schemeClr val="bg1"/>
                </a:solidFill>
              </a:defRPr>
            </a:lvl1pPr>
            <a:lvl2pPr>
              <a:defRPr sz="2000">
                <a:solidFill>
                  <a:schemeClr val="bg1"/>
                </a:solidFill>
              </a:defRPr>
            </a:lvl2pPr>
            <a:lvl3pPr>
              <a:defRPr sz="1800">
                <a:solidFill>
                  <a:schemeClr val="bg1"/>
                </a:solidFill>
              </a:defRPr>
            </a:lvl3pPr>
            <a:lvl4pPr>
              <a:defRPr sz="1600">
                <a:solidFill>
                  <a:schemeClr val="bg1"/>
                </a:solidFill>
              </a:defRPr>
            </a:lvl4pPr>
            <a:lvl5pPr>
              <a:defRPr sz="1600">
                <a:solidFill>
                  <a:schemeClr val="bg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noProof="0" smtClean="0"/>
              <a:t>按一下以編輯母片文字樣式</a:t>
            </a:r>
          </a:p>
          <a:p>
            <a:pPr lvl="1"/>
            <a:r>
              <a:rPr lang="zh-TW" altLang="en-US" noProof="0" smtClean="0"/>
              <a:t>第二層</a:t>
            </a:r>
          </a:p>
          <a:p>
            <a:pPr lvl="2"/>
            <a:r>
              <a:rPr lang="zh-TW" altLang="en-US" noProof="0" smtClean="0"/>
              <a:t>第三層</a:t>
            </a:r>
          </a:p>
          <a:p>
            <a:pPr lvl="3"/>
            <a:r>
              <a:rPr lang="zh-TW" altLang="en-US" noProof="0" smtClean="0"/>
              <a:t>第四層</a:t>
            </a:r>
          </a:p>
          <a:p>
            <a:pPr lvl="4"/>
            <a:r>
              <a:rPr lang="zh-TW" altLang="en-US" noProof="0" smtClean="0"/>
              <a:t>第五層</a:t>
            </a:r>
            <a:endParaRPr lang="en-US" noProof="0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493838"/>
            <a:ext cx="4041775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noProof="0" smtClean="0"/>
              <a:t>按一下以編輯母片文字樣式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 b="0">
                <a:solidFill>
                  <a:schemeClr val="bg1"/>
                </a:solidFill>
              </a:defRPr>
            </a:lvl1pPr>
            <a:lvl2pPr>
              <a:defRPr sz="2000">
                <a:solidFill>
                  <a:schemeClr val="bg1"/>
                </a:solidFill>
              </a:defRPr>
            </a:lvl2pPr>
            <a:lvl3pPr>
              <a:defRPr sz="1800">
                <a:solidFill>
                  <a:schemeClr val="bg1"/>
                </a:solidFill>
              </a:defRPr>
            </a:lvl3pPr>
            <a:lvl4pPr>
              <a:defRPr sz="1600">
                <a:solidFill>
                  <a:schemeClr val="bg1"/>
                </a:solidFill>
              </a:defRPr>
            </a:lvl4pPr>
            <a:lvl5pPr>
              <a:defRPr sz="1600">
                <a:solidFill>
                  <a:schemeClr val="bg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noProof="0" smtClean="0"/>
              <a:t>按一下以編輯母片文字樣式</a:t>
            </a:r>
          </a:p>
          <a:p>
            <a:pPr lvl="1"/>
            <a:r>
              <a:rPr lang="zh-TW" altLang="en-US" noProof="0" smtClean="0"/>
              <a:t>第二層</a:t>
            </a:r>
          </a:p>
          <a:p>
            <a:pPr lvl="2"/>
            <a:r>
              <a:rPr lang="zh-TW" altLang="en-US" noProof="0" smtClean="0"/>
              <a:t>第三層</a:t>
            </a:r>
          </a:p>
          <a:p>
            <a:pPr lvl="3"/>
            <a:r>
              <a:rPr lang="zh-TW" altLang="en-US" noProof="0" smtClean="0"/>
              <a:t>第四層</a:t>
            </a:r>
          </a:p>
          <a:p>
            <a:pPr lvl="4"/>
            <a:r>
              <a:rPr lang="zh-TW" altLang="en-US" noProof="0" smtClean="0"/>
              <a:t>第五層</a:t>
            </a:r>
            <a:endParaRPr lang="en-US" noProof="0" dirty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57200" y="200025"/>
            <a:ext cx="8232775" cy="8636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zh-TW" altLang="en-US" noProof="0" smtClean="0"/>
              <a:t>按一下以編輯母片標題樣式</a:t>
            </a:r>
            <a:endParaRPr lang="en-US" noProof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圖片 8"/>
          <p:cNvPicPr/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78597" y="5736837"/>
            <a:ext cx="1183004" cy="7483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332800" y="777600"/>
            <a:ext cx="5490000" cy="860400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332800" y="1753200"/>
            <a:ext cx="5490000" cy="968400"/>
          </a:xfrm>
        </p:spPr>
        <p:txBody>
          <a:bodyPr/>
          <a:lstStyle>
            <a:lvl1pPr marL="0" indent="0" algn="l">
              <a:buNone/>
              <a:defRPr sz="2000">
                <a:solidFill>
                  <a:schemeClr val="bg2"/>
                </a:solidFill>
              </a:defRPr>
            </a:lvl1pPr>
            <a:lvl2pPr marL="0" indent="0" algn="l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en-GB" dirty="0"/>
          </a:p>
        </p:txBody>
      </p:sp>
      <p:grpSp>
        <p:nvGrpSpPr>
          <p:cNvPr id="12" name="Group 11"/>
          <p:cNvGrpSpPr/>
          <p:nvPr userDrawn="1"/>
        </p:nvGrpSpPr>
        <p:grpSpPr>
          <a:xfrm>
            <a:off x="-6532" y="2405084"/>
            <a:ext cx="9150532" cy="3349170"/>
            <a:chOff x="-6532" y="2405084"/>
            <a:chExt cx="9150532" cy="3349170"/>
          </a:xfrm>
        </p:grpSpPr>
        <p:sp>
          <p:nvSpPr>
            <p:cNvPr id="1032" name="Freeform 8"/>
            <p:cNvSpPr>
              <a:spLocks/>
            </p:cNvSpPr>
            <p:nvPr userDrawn="1"/>
          </p:nvSpPr>
          <p:spPr bwMode="gray">
            <a:xfrm>
              <a:off x="2273222" y="2405084"/>
              <a:ext cx="6870778" cy="2495225"/>
            </a:xfrm>
            <a:custGeom>
              <a:avLst/>
              <a:gdLst/>
              <a:ahLst/>
              <a:cxnLst>
                <a:cxn ang="0">
                  <a:pos x="0" y="1852"/>
                </a:cxn>
                <a:cxn ang="0">
                  <a:pos x="5081" y="0"/>
                </a:cxn>
                <a:cxn ang="0">
                  <a:pos x="5081" y="968"/>
                </a:cxn>
                <a:cxn ang="0">
                  <a:pos x="0" y="1852"/>
                </a:cxn>
              </a:cxnLst>
              <a:rect l="0" t="0" r="r" b="b"/>
              <a:pathLst>
                <a:path w="5081" h="1852">
                  <a:moveTo>
                    <a:pt x="0" y="1852"/>
                  </a:moveTo>
                  <a:lnTo>
                    <a:pt x="5081" y="0"/>
                  </a:lnTo>
                  <a:lnTo>
                    <a:pt x="5081" y="968"/>
                  </a:lnTo>
                  <a:lnTo>
                    <a:pt x="0" y="1852"/>
                  </a:lnTo>
                  <a:close/>
                </a:path>
              </a:pathLst>
            </a:custGeom>
            <a:solidFill>
              <a:schemeClr val="accent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GB">
                <a:solidFill>
                  <a:srgbClr val="000000"/>
                </a:solidFill>
                <a:latin typeface="Arial"/>
              </a:endParaRPr>
            </a:p>
          </p:txBody>
        </p:sp>
        <p:pic>
          <p:nvPicPr>
            <p:cNvPr id="8" name="Picture 3"/>
            <p:cNvPicPr>
              <a:picLocks noChangeAspect="1" noChangeArrowheads="1"/>
            </p:cNvPicPr>
            <p:nvPr userDrawn="1"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-6532" y="4411503"/>
              <a:ext cx="2289891" cy="134275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</p:spTree>
    <p:extLst>
      <p:ext uri="{BB962C8B-B14F-4D97-AF65-F5344CB8AC3E}">
        <p14:creationId xmlns:p14="http://schemas.microsoft.com/office/powerpoint/2010/main" val="201880678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Standar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>
                <a:solidFill>
                  <a:srgbClr val="808080"/>
                </a:solidFill>
              </a:rPr>
              <a:t>Presentation title</a:t>
            </a:r>
            <a:endParaRPr lang="en-GB">
              <a:solidFill>
                <a:srgbClr val="808080"/>
              </a:solidFill>
            </a:endParaRPr>
          </a:p>
        </p:txBody>
      </p:sp>
      <p:sp>
        <p:nvSpPr>
          <p:cNvPr id="7" name="Line 10"/>
          <p:cNvSpPr>
            <a:spLocks noChangeShapeType="1"/>
          </p:cNvSpPr>
          <p:nvPr userDrawn="1"/>
        </p:nvSpPr>
        <p:spPr bwMode="auto">
          <a:xfrm>
            <a:off x="457200" y="1044000"/>
            <a:ext cx="8229600" cy="0"/>
          </a:xfrm>
          <a:prstGeom prst="line">
            <a:avLst/>
          </a:prstGeom>
          <a:noFill/>
          <a:ln w="19050">
            <a:solidFill>
              <a:schemeClr val="accent2"/>
            </a:solidFill>
            <a:round/>
            <a:headEnd/>
            <a:tailEnd/>
          </a:ln>
          <a:effectLst/>
        </p:spPr>
        <p:txBody>
          <a:bodyPr wrap="none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srgbClr val="808080"/>
              </a:solidFill>
            </a:endParaRPr>
          </a:p>
        </p:txBody>
      </p:sp>
      <p:sp>
        <p:nvSpPr>
          <p:cNvPr id="8" name="Line 11"/>
          <p:cNvSpPr>
            <a:spLocks noChangeShapeType="1"/>
          </p:cNvSpPr>
          <p:nvPr userDrawn="1"/>
        </p:nvSpPr>
        <p:spPr bwMode="auto">
          <a:xfrm>
            <a:off x="457200" y="6242400"/>
            <a:ext cx="8229600" cy="0"/>
          </a:xfrm>
          <a:prstGeom prst="line">
            <a:avLst/>
          </a:prstGeom>
          <a:noFill/>
          <a:ln w="3175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srgbClr val="80808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462493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>
                <a:solidFill>
                  <a:srgbClr val="808080"/>
                </a:solidFill>
              </a:rPr>
              <a:t>Presentation title</a:t>
            </a:r>
            <a:endParaRPr lang="en-GB">
              <a:solidFill>
                <a:srgbClr val="808080"/>
              </a:solidFill>
            </a:endParaRPr>
          </a:p>
        </p:txBody>
      </p:sp>
      <p:sp>
        <p:nvSpPr>
          <p:cNvPr id="7" name="Line 10"/>
          <p:cNvSpPr>
            <a:spLocks noChangeShapeType="1"/>
          </p:cNvSpPr>
          <p:nvPr userDrawn="1"/>
        </p:nvSpPr>
        <p:spPr bwMode="auto">
          <a:xfrm>
            <a:off x="457200" y="1044000"/>
            <a:ext cx="8229600" cy="0"/>
          </a:xfrm>
          <a:prstGeom prst="line">
            <a:avLst/>
          </a:prstGeom>
          <a:noFill/>
          <a:ln w="19050">
            <a:solidFill>
              <a:schemeClr val="accent2"/>
            </a:solidFill>
            <a:round/>
            <a:headEnd/>
            <a:tailEnd/>
          </a:ln>
          <a:effectLst/>
        </p:spPr>
        <p:txBody>
          <a:bodyPr wrap="none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srgbClr val="808080"/>
              </a:solidFill>
            </a:endParaRPr>
          </a:p>
        </p:txBody>
      </p:sp>
      <p:sp>
        <p:nvSpPr>
          <p:cNvPr id="8" name="Line 11"/>
          <p:cNvSpPr>
            <a:spLocks noChangeShapeType="1"/>
          </p:cNvSpPr>
          <p:nvPr userDrawn="1"/>
        </p:nvSpPr>
        <p:spPr bwMode="auto">
          <a:xfrm>
            <a:off x="457200" y="6242400"/>
            <a:ext cx="8229600" cy="0"/>
          </a:xfrm>
          <a:prstGeom prst="line">
            <a:avLst/>
          </a:prstGeom>
          <a:noFill/>
          <a:ln w="3175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srgbClr val="80808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479114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lumns, no heading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588400" y="6323013"/>
            <a:ext cx="3434400" cy="201600"/>
          </a:xfrm>
        </p:spPr>
        <p:txBody>
          <a:bodyPr/>
          <a:lstStyle/>
          <a:p>
            <a:r>
              <a:rPr lang="en-GB" smtClean="0">
                <a:solidFill>
                  <a:srgbClr val="808080"/>
                </a:solidFill>
              </a:rPr>
              <a:t>Presentation title</a:t>
            </a:r>
            <a:endParaRPr lang="en-GB" dirty="0">
              <a:solidFill>
                <a:srgbClr val="808080"/>
              </a:solidFill>
            </a:endParaRPr>
          </a:p>
        </p:txBody>
      </p:sp>
      <p:sp>
        <p:nvSpPr>
          <p:cNvPr id="8" name="Line 10"/>
          <p:cNvSpPr>
            <a:spLocks noChangeShapeType="1"/>
          </p:cNvSpPr>
          <p:nvPr userDrawn="1"/>
        </p:nvSpPr>
        <p:spPr bwMode="auto">
          <a:xfrm>
            <a:off x="457200" y="1044000"/>
            <a:ext cx="8229600" cy="0"/>
          </a:xfrm>
          <a:prstGeom prst="line">
            <a:avLst/>
          </a:prstGeom>
          <a:noFill/>
          <a:ln w="19050">
            <a:solidFill>
              <a:schemeClr val="accent2"/>
            </a:solidFill>
            <a:round/>
            <a:headEnd/>
            <a:tailEnd/>
          </a:ln>
          <a:effectLst/>
        </p:spPr>
        <p:txBody>
          <a:bodyPr wrap="none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srgbClr val="808080"/>
              </a:solidFill>
            </a:endParaRPr>
          </a:p>
        </p:txBody>
      </p:sp>
      <p:sp>
        <p:nvSpPr>
          <p:cNvPr id="12" name="Line 11"/>
          <p:cNvSpPr>
            <a:spLocks noChangeShapeType="1"/>
          </p:cNvSpPr>
          <p:nvPr userDrawn="1"/>
        </p:nvSpPr>
        <p:spPr bwMode="auto">
          <a:xfrm>
            <a:off x="457200" y="6242400"/>
            <a:ext cx="8229600" cy="0"/>
          </a:xfrm>
          <a:prstGeom prst="line">
            <a:avLst/>
          </a:prstGeom>
          <a:noFill/>
          <a:ln w="3175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srgbClr val="80808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02333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Standar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SimHei" pitchFamily="2" charset="-122"/>
                <a:ea typeface="SimHei" pitchFamily="2" charset="-122"/>
              </a:defRPr>
            </a:lvl1pPr>
          </a:lstStyle>
          <a:p>
            <a:r>
              <a:rPr lang="zh-TW" altLang="en-US" dirty="0" smtClean="0"/>
              <a:t>按一下以編輯母片標題樣式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SimHei" pitchFamily="2" charset="-122"/>
                <a:ea typeface="SimHei" pitchFamily="2" charset="-122"/>
              </a:defRPr>
            </a:lvl1pPr>
            <a:lvl2pPr>
              <a:defRPr>
                <a:latin typeface="SimHei" pitchFamily="2" charset="-122"/>
                <a:ea typeface="SimHei" pitchFamily="2" charset="-122"/>
              </a:defRPr>
            </a:lvl2pPr>
            <a:lvl3pPr>
              <a:defRPr>
                <a:latin typeface="SimHei" pitchFamily="2" charset="-122"/>
                <a:ea typeface="SimHei" pitchFamily="2" charset="-122"/>
              </a:defRPr>
            </a:lvl3pPr>
            <a:lvl4pPr>
              <a:defRPr>
                <a:latin typeface="SimHei" pitchFamily="2" charset="-122"/>
                <a:ea typeface="SimHei" pitchFamily="2" charset="-122"/>
              </a:defRPr>
            </a:lvl4pPr>
            <a:lvl5pPr>
              <a:defRPr>
                <a:latin typeface="SimHei" pitchFamily="2" charset="-122"/>
                <a:ea typeface="SimHei" pitchFamily="2" charset="-122"/>
              </a:defRPr>
            </a:lvl5pPr>
          </a:lstStyle>
          <a:p>
            <a:pPr lvl="0"/>
            <a:r>
              <a:rPr lang="zh-TW" altLang="en-US" dirty="0" smtClean="0"/>
              <a:t>按一下以編輯母片文字樣式</a:t>
            </a:r>
          </a:p>
          <a:p>
            <a:pPr lvl="1"/>
            <a:r>
              <a:rPr lang="zh-TW" altLang="en-US" dirty="0" smtClean="0"/>
              <a:t>第二層</a:t>
            </a:r>
          </a:p>
          <a:p>
            <a:pPr lvl="2"/>
            <a:r>
              <a:rPr lang="zh-TW" altLang="en-US" dirty="0" smtClean="0"/>
              <a:t>第三層</a:t>
            </a:r>
          </a:p>
          <a:p>
            <a:pPr lvl="3"/>
            <a:r>
              <a:rPr lang="zh-TW" altLang="en-US" dirty="0" smtClean="0"/>
              <a:t>第四層</a:t>
            </a:r>
          </a:p>
          <a:p>
            <a:pPr lvl="4"/>
            <a:r>
              <a:rPr lang="zh-TW" altLang="en-US" dirty="0" smtClean="0"/>
              <a:t>第五層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 dirty="0" smtClean="0">
                <a:solidFill>
                  <a:srgbClr val="808080"/>
                </a:solidFill>
              </a:rPr>
              <a:t>主標題</a:t>
            </a:r>
            <a:endParaRPr lang="en-GB" altLang="zh-TW" dirty="0">
              <a:solidFill>
                <a:srgbClr val="808080"/>
              </a:solidFill>
            </a:endParaRPr>
          </a:p>
        </p:txBody>
      </p:sp>
      <p:sp>
        <p:nvSpPr>
          <p:cNvPr id="7" name="Line 10"/>
          <p:cNvSpPr>
            <a:spLocks noChangeShapeType="1"/>
          </p:cNvSpPr>
          <p:nvPr userDrawn="1"/>
        </p:nvSpPr>
        <p:spPr bwMode="auto">
          <a:xfrm>
            <a:off x="457200" y="1044000"/>
            <a:ext cx="8229600" cy="0"/>
          </a:xfrm>
          <a:prstGeom prst="line">
            <a:avLst/>
          </a:prstGeom>
          <a:noFill/>
          <a:ln w="19050">
            <a:solidFill>
              <a:schemeClr val="accent2"/>
            </a:solidFill>
            <a:round/>
            <a:headEnd/>
            <a:tailEnd/>
          </a:ln>
          <a:effectLst/>
        </p:spPr>
        <p:txBody>
          <a:bodyPr wrap="none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srgbClr val="808080"/>
              </a:solidFill>
            </a:endParaRPr>
          </a:p>
        </p:txBody>
      </p:sp>
      <p:sp>
        <p:nvSpPr>
          <p:cNvPr id="8" name="Line 11"/>
          <p:cNvSpPr>
            <a:spLocks noChangeShapeType="1"/>
          </p:cNvSpPr>
          <p:nvPr userDrawn="1"/>
        </p:nvSpPr>
        <p:spPr bwMode="auto">
          <a:xfrm>
            <a:off x="457200" y="6242400"/>
            <a:ext cx="8229600" cy="0"/>
          </a:xfrm>
          <a:prstGeom prst="line">
            <a:avLst/>
          </a:prstGeom>
          <a:noFill/>
          <a:ln w="3175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srgbClr val="80808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932443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s with heading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196000"/>
            <a:ext cx="4042800" cy="3994963"/>
          </a:xfrm>
        </p:spPr>
        <p:txBody>
          <a:bodyPr/>
          <a:lstStyle>
            <a:lvl1pPr>
              <a:defRPr sz="24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51200" y="2178000"/>
            <a:ext cx="4042800" cy="3994963"/>
          </a:xfrm>
        </p:spPr>
        <p:txBody>
          <a:bodyPr/>
          <a:lstStyle>
            <a:lvl1pPr>
              <a:defRPr sz="24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>
                <a:solidFill>
                  <a:srgbClr val="808080"/>
                </a:solidFill>
              </a:rPr>
              <a:t>Presentation title</a:t>
            </a:r>
            <a:endParaRPr lang="en-GB">
              <a:solidFill>
                <a:srgbClr val="808080"/>
              </a:solidFill>
            </a:endParaRPr>
          </a:p>
        </p:txBody>
      </p:sp>
      <p:sp>
        <p:nvSpPr>
          <p:cNvPr id="8" name="Line 10"/>
          <p:cNvSpPr>
            <a:spLocks noChangeShapeType="1"/>
          </p:cNvSpPr>
          <p:nvPr userDrawn="1"/>
        </p:nvSpPr>
        <p:spPr bwMode="auto">
          <a:xfrm>
            <a:off x="457200" y="1044000"/>
            <a:ext cx="8229600" cy="0"/>
          </a:xfrm>
          <a:prstGeom prst="line">
            <a:avLst/>
          </a:prstGeom>
          <a:noFill/>
          <a:ln w="19050">
            <a:solidFill>
              <a:schemeClr val="accent2"/>
            </a:solidFill>
            <a:round/>
            <a:headEnd/>
            <a:tailEnd/>
          </a:ln>
          <a:effectLst/>
        </p:spPr>
        <p:txBody>
          <a:bodyPr wrap="none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srgbClr val="808080"/>
              </a:solidFill>
            </a:endParaRP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2"/>
          </p:nvPr>
        </p:nvSpPr>
        <p:spPr>
          <a:xfrm>
            <a:off x="457200" y="1490400"/>
            <a:ext cx="4042800" cy="640800"/>
          </a:xfrm>
        </p:spPr>
        <p:txBody>
          <a:bodyPr anchor="b" anchorCtr="0"/>
          <a:lstStyle>
            <a:lvl1pPr>
              <a:buNone/>
              <a:defRPr b="1"/>
            </a:lvl1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4651200" y="1490400"/>
            <a:ext cx="4042800" cy="640800"/>
          </a:xfrm>
        </p:spPr>
        <p:txBody>
          <a:bodyPr anchor="b" anchorCtr="0"/>
          <a:lstStyle>
            <a:lvl1pPr>
              <a:buNone/>
              <a:defRPr b="1"/>
            </a:lvl1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9" name="Line 11"/>
          <p:cNvSpPr>
            <a:spLocks noChangeShapeType="1"/>
          </p:cNvSpPr>
          <p:nvPr userDrawn="1"/>
        </p:nvSpPr>
        <p:spPr bwMode="auto">
          <a:xfrm>
            <a:off x="457200" y="6242400"/>
            <a:ext cx="8229600" cy="0"/>
          </a:xfrm>
          <a:prstGeom prst="line">
            <a:avLst/>
          </a:prstGeom>
          <a:noFill/>
          <a:ln w="3175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srgbClr val="80808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280581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ey state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ooter Placeholder 1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>
                <a:solidFill>
                  <a:srgbClr val="808080"/>
                </a:solidFill>
              </a:rPr>
              <a:t>Presentation title</a:t>
            </a:r>
            <a:endParaRPr lang="en-US" dirty="0">
              <a:solidFill>
                <a:srgbClr val="808080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455614" y="1025525"/>
            <a:ext cx="8229600" cy="1643063"/>
          </a:xfrm>
        </p:spPr>
        <p:txBody>
          <a:bodyPr/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5000" b="1">
                <a:solidFill>
                  <a:schemeClr val="bg2"/>
                </a:solidFill>
                <a:latin typeface="+mj-lt"/>
              </a:defRPr>
            </a:lvl1pPr>
            <a:lvl2pPr marL="0" indent="0">
              <a:buNone/>
              <a:defRPr/>
            </a:lvl2pPr>
            <a:lvl3pPr marL="0" indent="0">
              <a:buNone/>
              <a:defRPr/>
            </a:lvl3pPr>
            <a:lvl4pPr marL="0" indent="0">
              <a:buNone/>
              <a:defRPr/>
            </a:lvl4pPr>
            <a:lvl5pPr marL="0" indent="0">
              <a:buNone/>
              <a:defRPr/>
            </a:lvl5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Line 11"/>
          <p:cNvSpPr>
            <a:spLocks noChangeShapeType="1"/>
          </p:cNvSpPr>
          <p:nvPr userDrawn="1"/>
        </p:nvSpPr>
        <p:spPr bwMode="auto">
          <a:xfrm>
            <a:off x="457200" y="6242400"/>
            <a:ext cx="8229600" cy="0"/>
          </a:xfrm>
          <a:prstGeom prst="line">
            <a:avLst/>
          </a:prstGeom>
          <a:noFill/>
          <a:ln w="3175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srgbClr val="80808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585437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Placeholder 1"/>
          <p:cNvSpPr>
            <a:spLocks noGrp="1"/>
          </p:cNvSpPr>
          <p:nvPr>
            <p:ph type="title"/>
          </p:nvPr>
        </p:nvSpPr>
        <p:spPr>
          <a:xfrm>
            <a:off x="457200" y="201168"/>
            <a:ext cx="8229600" cy="8046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/>
            </a:lvl1pPr>
          </a:lstStyle>
          <a:p>
            <a:pPr lvl="0" algn="l" fontAlgn="base">
              <a:lnSpc>
                <a:spcPct val="85000"/>
              </a:lnSpc>
              <a:spcAft>
                <a:spcPct val="0"/>
              </a:spcAft>
            </a:pPr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>
                <a:solidFill>
                  <a:srgbClr val="808080"/>
                </a:solidFill>
              </a:rPr>
              <a:t>Presentation title</a:t>
            </a:r>
            <a:endParaRPr lang="en-US" dirty="0">
              <a:solidFill>
                <a:srgbClr val="808080"/>
              </a:solidFill>
            </a:endParaRPr>
          </a:p>
        </p:txBody>
      </p:sp>
      <p:sp>
        <p:nvSpPr>
          <p:cNvPr id="3077" name="Freeform 5"/>
          <p:cNvSpPr>
            <a:spLocks/>
          </p:cNvSpPr>
          <p:nvPr userDrawn="1"/>
        </p:nvSpPr>
        <p:spPr bwMode="gray">
          <a:xfrm>
            <a:off x="457200" y="1039813"/>
            <a:ext cx="8229600" cy="5184775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3266"/>
              </a:cxn>
              <a:cxn ang="0">
                <a:pos x="5184" y="2352"/>
              </a:cxn>
              <a:cxn ang="0">
                <a:pos x="5184" y="0"/>
              </a:cxn>
              <a:cxn ang="0">
                <a:pos x="0" y="0"/>
              </a:cxn>
            </a:cxnLst>
            <a:rect l="0" t="0" r="r" b="b"/>
            <a:pathLst>
              <a:path w="5184" h="3266">
                <a:moveTo>
                  <a:pt x="0" y="0"/>
                </a:moveTo>
                <a:lnTo>
                  <a:pt x="0" y="3266"/>
                </a:lnTo>
                <a:lnTo>
                  <a:pt x="5184" y="2352"/>
                </a:lnTo>
                <a:lnTo>
                  <a:pt x="5184" y="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GB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44495277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Placeholder 1"/>
          <p:cNvSpPr>
            <a:spLocks noGrp="1"/>
          </p:cNvSpPr>
          <p:nvPr>
            <p:ph type="title"/>
          </p:nvPr>
        </p:nvSpPr>
        <p:spPr>
          <a:xfrm>
            <a:off x="457200" y="201168"/>
            <a:ext cx="8229600" cy="8046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/>
            </a:lvl1pPr>
          </a:lstStyle>
          <a:p>
            <a:pPr lvl="0" algn="l" fontAlgn="base">
              <a:lnSpc>
                <a:spcPct val="85000"/>
              </a:lnSpc>
              <a:spcAft>
                <a:spcPct val="0"/>
              </a:spcAft>
            </a:pPr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>
                <a:solidFill>
                  <a:srgbClr val="808080"/>
                </a:solidFill>
              </a:rPr>
              <a:t>Presentation title</a:t>
            </a:r>
            <a:endParaRPr lang="en-US" dirty="0">
              <a:solidFill>
                <a:srgbClr val="808080"/>
              </a:solidFill>
            </a:endParaRPr>
          </a:p>
        </p:txBody>
      </p:sp>
      <p:sp>
        <p:nvSpPr>
          <p:cNvPr id="4101" name="Freeform 5"/>
          <p:cNvSpPr>
            <a:spLocks/>
          </p:cNvSpPr>
          <p:nvPr userDrawn="1"/>
        </p:nvSpPr>
        <p:spPr bwMode="gray">
          <a:xfrm>
            <a:off x="457200" y="1040400"/>
            <a:ext cx="8229600" cy="5184775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3266"/>
              </a:cxn>
              <a:cxn ang="0">
                <a:pos x="5184" y="2352"/>
              </a:cxn>
              <a:cxn ang="0">
                <a:pos x="5184" y="0"/>
              </a:cxn>
              <a:cxn ang="0">
                <a:pos x="0" y="0"/>
              </a:cxn>
            </a:cxnLst>
            <a:rect l="0" t="0" r="r" b="b"/>
            <a:pathLst>
              <a:path w="5184" h="3266">
                <a:moveTo>
                  <a:pt x="0" y="0"/>
                </a:moveTo>
                <a:lnTo>
                  <a:pt x="0" y="3266"/>
                </a:lnTo>
                <a:lnTo>
                  <a:pt x="5184" y="2352"/>
                </a:lnTo>
                <a:lnTo>
                  <a:pt x="5184" y="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GB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2169327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Placeholder 1"/>
          <p:cNvSpPr>
            <a:spLocks noGrp="1"/>
          </p:cNvSpPr>
          <p:nvPr>
            <p:ph type="title"/>
          </p:nvPr>
        </p:nvSpPr>
        <p:spPr>
          <a:xfrm>
            <a:off x="457200" y="201168"/>
            <a:ext cx="8229600" cy="8046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/>
            </a:lvl1pPr>
          </a:lstStyle>
          <a:p>
            <a:pPr lvl="0" algn="l" fontAlgn="base">
              <a:lnSpc>
                <a:spcPct val="85000"/>
              </a:lnSpc>
              <a:spcAft>
                <a:spcPct val="0"/>
              </a:spcAft>
            </a:pPr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>
                <a:solidFill>
                  <a:srgbClr val="808080"/>
                </a:solidFill>
              </a:rPr>
              <a:t>Presentation title</a:t>
            </a:r>
            <a:endParaRPr lang="en-US" dirty="0">
              <a:solidFill>
                <a:srgbClr val="808080"/>
              </a:solidFill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1044000"/>
            <a:ext cx="8225549" cy="518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7177525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mp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ooter Placeholder 1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>
                <a:solidFill>
                  <a:srgbClr val="808080"/>
                </a:solidFill>
              </a:rPr>
              <a:t>Presentation title</a:t>
            </a:r>
            <a:endParaRPr lang="en-US" dirty="0">
              <a:solidFill>
                <a:srgbClr val="808080"/>
              </a:solidFill>
            </a:endParaRPr>
          </a:p>
        </p:txBody>
      </p:sp>
      <p:sp>
        <p:nvSpPr>
          <p:cNvPr id="7" name="Line 11"/>
          <p:cNvSpPr>
            <a:spLocks noChangeShapeType="1"/>
          </p:cNvSpPr>
          <p:nvPr userDrawn="1"/>
        </p:nvSpPr>
        <p:spPr bwMode="auto">
          <a:xfrm>
            <a:off x="455613" y="6243638"/>
            <a:ext cx="8229600" cy="0"/>
          </a:xfrm>
          <a:prstGeom prst="line">
            <a:avLst/>
          </a:prstGeom>
          <a:noFill/>
          <a:ln w="3175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srgbClr val="80808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8471106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nal leg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Line 11"/>
          <p:cNvSpPr>
            <a:spLocks noChangeShapeType="1"/>
          </p:cNvSpPr>
          <p:nvPr userDrawn="1"/>
        </p:nvSpPr>
        <p:spPr bwMode="auto">
          <a:xfrm>
            <a:off x="455613" y="6243638"/>
            <a:ext cx="8229600" cy="0"/>
          </a:xfrm>
          <a:prstGeom prst="line">
            <a:avLst/>
          </a:prstGeom>
          <a:noFill/>
          <a:ln w="3175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srgbClr val="808080"/>
              </a:solidFill>
              <a:latin typeface="Arial"/>
            </a:endParaRPr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455612" y="719139"/>
            <a:ext cx="3506400" cy="5210062"/>
          </a:xfrm>
        </p:spPr>
        <p:txBody>
          <a:bodyPr/>
          <a:lstStyle>
            <a:lvl1pPr marL="0" indent="0" algn="l" defTabSz="995363" rtl="0" fontAlgn="base">
              <a:lnSpc>
                <a:spcPct val="100000"/>
              </a:lnSpc>
              <a:spcBef>
                <a:spcPct val="70000"/>
              </a:spcBef>
              <a:spcAft>
                <a:spcPct val="0"/>
              </a:spcAft>
              <a:buSzPct val="100000"/>
              <a:buNone/>
              <a:defRPr lang="en-US" sz="1200" kern="1200" noProof="0" dirty="0" smtClean="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0" indent="0" algn="l" defTabSz="995363" rtl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ct val="100000"/>
              <a:buNone/>
              <a:defRPr lang="en-US" sz="900" b="1" kern="1200" noProof="0" dirty="0" smtClean="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76213" indent="-176213" algn="l" defTabSz="995363" rtl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Arial" pitchFamily="34" charset="0"/>
              <a:buChar char="►"/>
              <a:defRPr lang="en-US" sz="900" b="1" kern="1200" noProof="0" dirty="0" smtClean="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0" indent="0" algn="l" defTabSz="995363" rtl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ct val="100000"/>
              <a:buNone/>
              <a:defRPr lang="en-US" sz="800" kern="1200" noProof="0" dirty="0" smtClean="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88913" indent="-188913" algn="l" defTabSz="995363" rtl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Arial" pitchFamily="34" charset="0"/>
              <a:buChar char="►"/>
              <a:defRPr lang="en-US" sz="800" kern="1200" noProof="0" dirty="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</a:lstStyle>
          <a:p>
            <a:pPr lvl="0"/>
            <a:r>
              <a:rPr lang="zh-TW" altLang="en-US" noProof="0" smtClean="0"/>
              <a:t>按一下以編輯母片文字樣式</a:t>
            </a:r>
          </a:p>
          <a:p>
            <a:pPr lvl="1"/>
            <a:r>
              <a:rPr lang="zh-TW" altLang="en-US" noProof="0" smtClean="0"/>
              <a:t>第二層</a:t>
            </a:r>
          </a:p>
          <a:p>
            <a:pPr lvl="2"/>
            <a:r>
              <a:rPr lang="zh-TW" altLang="en-US" noProof="0" smtClean="0"/>
              <a:t>第三層</a:t>
            </a:r>
          </a:p>
          <a:p>
            <a:pPr lvl="3"/>
            <a:r>
              <a:rPr lang="zh-TW" altLang="en-US" noProof="0" smtClean="0"/>
              <a:t>第四層</a:t>
            </a:r>
          </a:p>
          <a:p>
            <a:pPr lvl="4"/>
            <a:r>
              <a:rPr lang="zh-TW" altLang="en-US" noProof="0" smtClean="0"/>
              <a:t>第五層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76750381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1422581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標題及表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00025"/>
            <a:ext cx="8231188" cy="561975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表格版面配置區 2"/>
          <p:cNvSpPr>
            <a:spLocks noGrp="1"/>
          </p:cNvSpPr>
          <p:nvPr>
            <p:ph type="tbl" idx="1"/>
          </p:nvPr>
        </p:nvSpPr>
        <p:spPr>
          <a:xfrm>
            <a:off x="455613" y="1412875"/>
            <a:ext cx="8231187" cy="4519613"/>
          </a:xfrm>
        </p:spPr>
        <p:txBody>
          <a:bodyPr/>
          <a:lstStyle/>
          <a:p>
            <a:pPr lvl="0"/>
            <a:endParaRPr lang="zh-TW" altLang="en-US" noProof="0" smtClean="0"/>
          </a:p>
        </p:txBody>
      </p:sp>
    </p:spTree>
    <p:extLst>
      <p:ext uri="{BB962C8B-B14F-4D97-AF65-F5344CB8AC3E}">
        <p14:creationId xmlns:p14="http://schemas.microsoft.com/office/powerpoint/2010/main" val="218550645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圖片 8"/>
          <p:cNvPicPr/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78597" y="5736837"/>
            <a:ext cx="1183004" cy="7483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332800" y="777600"/>
            <a:ext cx="5490000" cy="860400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332800" y="1753200"/>
            <a:ext cx="5490000" cy="968400"/>
          </a:xfrm>
        </p:spPr>
        <p:txBody>
          <a:bodyPr/>
          <a:lstStyle>
            <a:lvl1pPr marL="0" indent="0" algn="l">
              <a:buNone/>
              <a:defRPr sz="2000">
                <a:solidFill>
                  <a:schemeClr val="bg2"/>
                </a:solidFill>
              </a:defRPr>
            </a:lvl1pPr>
            <a:lvl2pPr marL="0" indent="0" algn="l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dirty="0" smtClean="0"/>
              <a:t>按一下以編輯母片副標題樣式</a:t>
            </a:r>
            <a:endParaRPr lang="en-GB" dirty="0"/>
          </a:p>
        </p:txBody>
      </p:sp>
      <p:grpSp>
        <p:nvGrpSpPr>
          <p:cNvPr id="4" name="Group 11"/>
          <p:cNvGrpSpPr/>
          <p:nvPr userDrawn="1"/>
        </p:nvGrpSpPr>
        <p:grpSpPr>
          <a:xfrm>
            <a:off x="-6532" y="2405084"/>
            <a:ext cx="9150532" cy="3349170"/>
            <a:chOff x="-6532" y="2405084"/>
            <a:chExt cx="9150532" cy="3349170"/>
          </a:xfrm>
        </p:grpSpPr>
        <p:sp>
          <p:nvSpPr>
            <p:cNvPr id="1032" name="Freeform 8"/>
            <p:cNvSpPr>
              <a:spLocks/>
            </p:cNvSpPr>
            <p:nvPr userDrawn="1"/>
          </p:nvSpPr>
          <p:spPr bwMode="gray">
            <a:xfrm>
              <a:off x="2273222" y="2405084"/>
              <a:ext cx="6870778" cy="2495225"/>
            </a:xfrm>
            <a:custGeom>
              <a:avLst/>
              <a:gdLst/>
              <a:ahLst/>
              <a:cxnLst>
                <a:cxn ang="0">
                  <a:pos x="0" y="1852"/>
                </a:cxn>
                <a:cxn ang="0">
                  <a:pos x="5081" y="0"/>
                </a:cxn>
                <a:cxn ang="0">
                  <a:pos x="5081" y="968"/>
                </a:cxn>
                <a:cxn ang="0">
                  <a:pos x="0" y="1852"/>
                </a:cxn>
              </a:cxnLst>
              <a:rect l="0" t="0" r="r" b="b"/>
              <a:pathLst>
                <a:path w="5081" h="1852">
                  <a:moveTo>
                    <a:pt x="0" y="1852"/>
                  </a:moveTo>
                  <a:lnTo>
                    <a:pt x="5081" y="0"/>
                  </a:lnTo>
                  <a:lnTo>
                    <a:pt x="5081" y="968"/>
                  </a:lnTo>
                  <a:lnTo>
                    <a:pt x="0" y="1852"/>
                  </a:lnTo>
                  <a:close/>
                </a:path>
              </a:pathLst>
            </a:custGeom>
            <a:solidFill>
              <a:schemeClr val="accent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en-GB">
                <a:solidFill>
                  <a:srgbClr val="000000"/>
                </a:solidFill>
                <a:ea typeface="SimHei" pitchFamily="2" charset="-122"/>
              </a:endParaRPr>
            </a:p>
          </p:txBody>
        </p:sp>
        <p:pic>
          <p:nvPicPr>
            <p:cNvPr id="8" name="Picture 3"/>
            <p:cNvPicPr>
              <a:picLocks noChangeAspect="1" noChangeArrowheads="1"/>
            </p:cNvPicPr>
            <p:nvPr userDrawn="1"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-6532" y="4411503"/>
              <a:ext cx="2289891" cy="134275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</p:spTree>
    <p:extLst>
      <p:ext uri="{BB962C8B-B14F-4D97-AF65-F5344CB8AC3E}">
        <p14:creationId xmlns:p14="http://schemas.microsoft.com/office/powerpoint/2010/main" val="26737701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SimHei" pitchFamily="2" charset="-122"/>
                <a:ea typeface="SimHei" pitchFamily="2" charset="-122"/>
              </a:defRPr>
            </a:lvl1pPr>
          </a:lstStyle>
          <a:p>
            <a:r>
              <a:rPr lang="zh-TW" altLang="en-US" dirty="0" smtClean="0"/>
              <a:t>按一下以編輯母片標題樣式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 dirty="0" smtClean="0">
                <a:solidFill>
                  <a:srgbClr val="808080"/>
                </a:solidFill>
              </a:rPr>
              <a:t>主標題</a:t>
            </a:r>
            <a:endParaRPr lang="en-GB" altLang="zh-TW" dirty="0">
              <a:solidFill>
                <a:srgbClr val="808080"/>
              </a:solidFill>
            </a:endParaRPr>
          </a:p>
        </p:txBody>
      </p:sp>
      <p:sp>
        <p:nvSpPr>
          <p:cNvPr id="7" name="Line 10"/>
          <p:cNvSpPr>
            <a:spLocks noChangeShapeType="1"/>
          </p:cNvSpPr>
          <p:nvPr userDrawn="1"/>
        </p:nvSpPr>
        <p:spPr bwMode="auto">
          <a:xfrm>
            <a:off x="457200" y="1044000"/>
            <a:ext cx="8229600" cy="0"/>
          </a:xfrm>
          <a:prstGeom prst="line">
            <a:avLst/>
          </a:prstGeom>
          <a:noFill/>
          <a:ln w="19050">
            <a:solidFill>
              <a:schemeClr val="accent2"/>
            </a:solidFill>
            <a:round/>
            <a:headEnd/>
            <a:tailEnd/>
          </a:ln>
          <a:effectLst/>
        </p:spPr>
        <p:txBody>
          <a:bodyPr wrap="none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srgbClr val="808080"/>
              </a:solidFill>
            </a:endParaRPr>
          </a:p>
        </p:txBody>
      </p:sp>
      <p:sp>
        <p:nvSpPr>
          <p:cNvPr id="8" name="Line 11"/>
          <p:cNvSpPr>
            <a:spLocks noChangeShapeType="1"/>
          </p:cNvSpPr>
          <p:nvPr userDrawn="1"/>
        </p:nvSpPr>
        <p:spPr bwMode="auto">
          <a:xfrm>
            <a:off x="457200" y="6242400"/>
            <a:ext cx="8229600" cy="0"/>
          </a:xfrm>
          <a:prstGeom prst="line">
            <a:avLst/>
          </a:prstGeom>
          <a:noFill/>
          <a:ln w="3175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srgbClr val="80808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019155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Standar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SimHei" pitchFamily="2" charset="-122"/>
                <a:ea typeface="SimHei" pitchFamily="2" charset="-122"/>
              </a:defRPr>
            </a:lvl1pPr>
          </a:lstStyle>
          <a:p>
            <a:r>
              <a:rPr lang="zh-TW" altLang="en-US" dirty="0" smtClean="0"/>
              <a:t>按一下以編輯母片標題樣式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SimHei" pitchFamily="2" charset="-122"/>
                <a:ea typeface="SimHei" pitchFamily="2" charset="-122"/>
              </a:defRPr>
            </a:lvl1pPr>
            <a:lvl2pPr>
              <a:defRPr>
                <a:latin typeface="SimHei" pitchFamily="2" charset="-122"/>
                <a:ea typeface="SimHei" pitchFamily="2" charset="-122"/>
              </a:defRPr>
            </a:lvl2pPr>
            <a:lvl3pPr>
              <a:defRPr>
                <a:latin typeface="SimHei" pitchFamily="2" charset="-122"/>
                <a:ea typeface="SimHei" pitchFamily="2" charset="-122"/>
              </a:defRPr>
            </a:lvl3pPr>
            <a:lvl4pPr>
              <a:defRPr>
                <a:latin typeface="SimHei" pitchFamily="2" charset="-122"/>
                <a:ea typeface="SimHei" pitchFamily="2" charset="-122"/>
              </a:defRPr>
            </a:lvl4pPr>
            <a:lvl5pPr>
              <a:defRPr>
                <a:latin typeface="SimHei" pitchFamily="2" charset="-122"/>
                <a:ea typeface="SimHei" pitchFamily="2" charset="-122"/>
              </a:defRPr>
            </a:lvl5pPr>
          </a:lstStyle>
          <a:p>
            <a:pPr lvl="0"/>
            <a:r>
              <a:rPr lang="zh-TW" altLang="en-US" dirty="0" smtClean="0"/>
              <a:t>按一下以編輯母片文字樣式</a:t>
            </a:r>
          </a:p>
          <a:p>
            <a:pPr lvl="1"/>
            <a:r>
              <a:rPr lang="zh-TW" altLang="en-US" dirty="0" smtClean="0"/>
              <a:t>第二層</a:t>
            </a:r>
          </a:p>
          <a:p>
            <a:pPr lvl="2"/>
            <a:r>
              <a:rPr lang="zh-TW" altLang="en-US" dirty="0" smtClean="0"/>
              <a:t>第三層</a:t>
            </a:r>
          </a:p>
          <a:p>
            <a:pPr lvl="3"/>
            <a:r>
              <a:rPr lang="zh-TW" altLang="en-US" dirty="0" smtClean="0"/>
              <a:t>第四層</a:t>
            </a:r>
          </a:p>
          <a:p>
            <a:pPr lvl="4"/>
            <a:r>
              <a:rPr lang="zh-TW" altLang="en-US" dirty="0" smtClean="0"/>
              <a:t>第五層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 dirty="0" smtClean="0">
                <a:solidFill>
                  <a:srgbClr val="646464"/>
                </a:solidFill>
              </a:rPr>
              <a:t>主標題</a:t>
            </a:r>
            <a:endParaRPr lang="en-GB" altLang="zh-TW" dirty="0">
              <a:solidFill>
                <a:srgbClr val="646464"/>
              </a:solidFill>
            </a:endParaRPr>
          </a:p>
        </p:txBody>
      </p:sp>
      <p:sp>
        <p:nvSpPr>
          <p:cNvPr id="7" name="Line 10"/>
          <p:cNvSpPr>
            <a:spLocks noChangeShapeType="1"/>
          </p:cNvSpPr>
          <p:nvPr userDrawn="1"/>
        </p:nvSpPr>
        <p:spPr bwMode="auto">
          <a:xfrm>
            <a:off x="457200" y="1044000"/>
            <a:ext cx="8229600" cy="0"/>
          </a:xfrm>
          <a:prstGeom prst="line">
            <a:avLst/>
          </a:prstGeom>
          <a:noFill/>
          <a:ln w="19050">
            <a:solidFill>
              <a:schemeClr val="accent2"/>
            </a:solidFill>
            <a:round/>
            <a:headEnd/>
            <a:tailEnd/>
          </a:ln>
          <a:effectLst/>
        </p:spPr>
        <p:txBody>
          <a:bodyPr wrap="none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>
              <a:solidFill>
                <a:srgbClr val="646464"/>
              </a:solidFill>
            </a:endParaRPr>
          </a:p>
        </p:txBody>
      </p:sp>
      <p:sp>
        <p:nvSpPr>
          <p:cNvPr id="8" name="Line 11"/>
          <p:cNvSpPr>
            <a:spLocks noChangeShapeType="1"/>
          </p:cNvSpPr>
          <p:nvPr userDrawn="1"/>
        </p:nvSpPr>
        <p:spPr bwMode="auto">
          <a:xfrm>
            <a:off x="457200" y="6242400"/>
            <a:ext cx="8229600" cy="0"/>
          </a:xfrm>
          <a:prstGeom prst="line">
            <a:avLst/>
          </a:prstGeom>
          <a:noFill/>
          <a:ln w="3175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>
              <a:solidFill>
                <a:srgbClr val="64646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895010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SimHei" pitchFamily="2" charset="-122"/>
                <a:ea typeface="SimHei" pitchFamily="2" charset="-122"/>
              </a:defRPr>
            </a:lvl1pPr>
          </a:lstStyle>
          <a:p>
            <a:r>
              <a:rPr lang="zh-TW" altLang="en-US" dirty="0" smtClean="0"/>
              <a:t>按一下以編輯母片標題樣式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 dirty="0" smtClean="0">
                <a:solidFill>
                  <a:srgbClr val="646464"/>
                </a:solidFill>
              </a:rPr>
              <a:t>主標題</a:t>
            </a:r>
            <a:endParaRPr lang="en-GB" altLang="zh-TW" dirty="0">
              <a:solidFill>
                <a:srgbClr val="646464"/>
              </a:solidFill>
            </a:endParaRPr>
          </a:p>
        </p:txBody>
      </p:sp>
      <p:sp>
        <p:nvSpPr>
          <p:cNvPr id="7" name="Line 10"/>
          <p:cNvSpPr>
            <a:spLocks noChangeShapeType="1"/>
          </p:cNvSpPr>
          <p:nvPr userDrawn="1"/>
        </p:nvSpPr>
        <p:spPr bwMode="auto">
          <a:xfrm>
            <a:off x="457200" y="1044000"/>
            <a:ext cx="8229600" cy="0"/>
          </a:xfrm>
          <a:prstGeom prst="line">
            <a:avLst/>
          </a:prstGeom>
          <a:noFill/>
          <a:ln w="19050">
            <a:solidFill>
              <a:schemeClr val="accent2"/>
            </a:solidFill>
            <a:round/>
            <a:headEnd/>
            <a:tailEnd/>
          </a:ln>
          <a:effectLst/>
        </p:spPr>
        <p:txBody>
          <a:bodyPr wrap="none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>
              <a:solidFill>
                <a:srgbClr val="646464"/>
              </a:solidFill>
            </a:endParaRPr>
          </a:p>
        </p:txBody>
      </p:sp>
      <p:sp>
        <p:nvSpPr>
          <p:cNvPr id="8" name="Line 11"/>
          <p:cNvSpPr>
            <a:spLocks noChangeShapeType="1"/>
          </p:cNvSpPr>
          <p:nvPr userDrawn="1"/>
        </p:nvSpPr>
        <p:spPr bwMode="auto">
          <a:xfrm>
            <a:off x="457200" y="6242400"/>
            <a:ext cx="8229600" cy="0"/>
          </a:xfrm>
          <a:prstGeom prst="line">
            <a:avLst/>
          </a:prstGeom>
          <a:noFill/>
          <a:ln w="3175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>
              <a:solidFill>
                <a:srgbClr val="64646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241271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lumns, no heading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SimHei" pitchFamily="2" charset="-122"/>
                <a:ea typeface="SimHei" pitchFamily="2" charset="-122"/>
              </a:defRPr>
            </a:lvl1pPr>
          </a:lstStyle>
          <a:p>
            <a:r>
              <a:rPr lang="zh-TW" altLang="en-US" dirty="0" smtClean="0"/>
              <a:t>按一下以編輯母片標題樣式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400">
                <a:latin typeface="SimHei" pitchFamily="2" charset="-122"/>
                <a:ea typeface="SimHei" pitchFamily="2" charset="-122"/>
              </a:defRPr>
            </a:lvl1pPr>
            <a:lvl2pPr>
              <a:defRPr sz="2400">
                <a:latin typeface="SimHei" pitchFamily="2" charset="-122"/>
                <a:ea typeface="SimHei" pitchFamily="2" charset="-122"/>
              </a:defRPr>
            </a:lvl2pPr>
            <a:lvl3pPr>
              <a:defRPr sz="2000">
                <a:latin typeface="SimHei" pitchFamily="2" charset="-122"/>
                <a:ea typeface="SimHei" pitchFamily="2" charset="-122"/>
              </a:defRPr>
            </a:lvl3pPr>
            <a:lvl4pPr>
              <a:defRPr sz="1800">
                <a:latin typeface="SimHei" pitchFamily="2" charset="-122"/>
                <a:ea typeface="SimHei" pitchFamily="2" charset="-122"/>
              </a:defRPr>
            </a:lvl4pPr>
            <a:lvl5pPr>
              <a:defRPr sz="1800">
                <a:latin typeface="SimHei" pitchFamily="2" charset="-122"/>
                <a:ea typeface="SimHei" pitchFamily="2" charset="-122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dirty="0" smtClean="0"/>
              <a:t>按一下以編輯母片文字樣式</a:t>
            </a:r>
          </a:p>
          <a:p>
            <a:pPr lvl="1"/>
            <a:r>
              <a:rPr lang="zh-TW" altLang="en-US" dirty="0" smtClean="0"/>
              <a:t>第二層</a:t>
            </a:r>
          </a:p>
          <a:p>
            <a:pPr lvl="2"/>
            <a:r>
              <a:rPr lang="zh-TW" altLang="en-US" dirty="0" smtClean="0"/>
              <a:t>第三層</a:t>
            </a:r>
          </a:p>
          <a:p>
            <a:pPr lvl="3"/>
            <a:r>
              <a:rPr lang="zh-TW" altLang="en-US" dirty="0" smtClean="0"/>
              <a:t>第四層</a:t>
            </a:r>
          </a:p>
          <a:p>
            <a:pPr lvl="4"/>
            <a:r>
              <a:rPr lang="zh-TW" altLang="en-US" dirty="0" smtClean="0"/>
              <a:t>第五層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400">
                <a:latin typeface="SimHei" pitchFamily="2" charset="-122"/>
                <a:ea typeface="SimHei" pitchFamily="2" charset="-122"/>
              </a:defRPr>
            </a:lvl1pPr>
            <a:lvl2pPr>
              <a:defRPr sz="2400">
                <a:latin typeface="SimHei" pitchFamily="2" charset="-122"/>
                <a:ea typeface="SimHei" pitchFamily="2" charset="-122"/>
              </a:defRPr>
            </a:lvl2pPr>
            <a:lvl3pPr>
              <a:defRPr sz="2000">
                <a:latin typeface="SimHei" pitchFamily="2" charset="-122"/>
                <a:ea typeface="SimHei" pitchFamily="2" charset="-122"/>
              </a:defRPr>
            </a:lvl3pPr>
            <a:lvl4pPr>
              <a:defRPr sz="1800">
                <a:latin typeface="SimHei" pitchFamily="2" charset="-122"/>
                <a:ea typeface="SimHei" pitchFamily="2" charset="-122"/>
              </a:defRPr>
            </a:lvl4pPr>
            <a:lvl5pPr>
              <a:defRPr sz="1800">
                <a:latin typeface="SimHei" pitchFamily="2" charset="-122"/>
                <a:ea typeface="SimHei" pitchFamily="2" charset="-122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dirty="0" smtClean="0"/>
              <a:t>按一下以編輯母片文字樣式</a:t>
            </a:r>
          </a:p>
          <a:p>
            <a:pPr lvl="1"/>
            <a:r>
              <a:rPr lang="zh-TW" altLang="en-US" dirty="0" smtClean="0"/>
              <a:t>第二層</a:t>
            </a:r>
          </a:p>
          <a:p>
            <a:pPr lvl="2"/>
            <a:r>
              <a:rPr lang="zh-TW" altLang="en-US" dirty="0" smtClean="0"/>
              <a:t>第三層</a:t>
            </a:r>
          </a:p>
          <a:p>
            <a:pPr lvl="3"/>
            <a:r>
              <a:rPr lang="zh-TW" altLang="en-US" dirty="0" smtClean="0"/>
              <a:t>第四層</a:t>
            </a:r>
          </a:p>
          <a:p>
            <a:pPr lvl="4"/>
            <a:r>
              <a:rPr lang="zh-TW" altLang="en-US" dirty="0" smtClean="0"/>
              <a:t>第五層</a:t>
            </a:r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588400" y="6323013"/>
            <a:ext cx="3434400" cy="201600"/>
          </a:xfrm>
        </p:spPr>
        <p:txBody>
          <a:bodyPr/>
          <a:lstStyle/>
          <a:p>
            <a:r>
              <a:rPr lang="zh-TW" altLang="en-US" dirty="0" smtClean="0">
                <a:solidFill>
                  <a:srgbClr val="646464"/>
                </a:solidFill>
              </a:rPr>
              <a:t>主標題</a:t>
            </a:r>
            <a:endParaRPr lang="en-GB" altLang="zh-TW" dirty="0">
              <a:solidFill>
                <a:srgbClr val="646464"/>
              </a:solidFill>
            </a:endParaRPr>
          </a:p>
        </p:txBody>
      </p:sp>
      <p:sp>
        <p:nvSpPr>
          <p:cNvPr id="8" name="Line 10"/>
          <p:cNvSpPr>
            <a:spLocks noChangeShapeType="1"/>
          </p:cNvSpPr>
          <p:nvPr userDrawn="1"/>
        </p:nvSpPr>
        <p:spPr bwMode="auto">
          <a:xfrm>
            <a:off x="457200" y="1044000"/>
            <a:ext cx="8229600" cy="0"/>
          </a:xfrm>
          <a:prstGeom prst="line">
            <a:avLst/>
          </a:prstGeom>
          <a:noFill/>
          <a:ln w="19050">
            <a:solidFill>
              <a:schemeClr val="accent2"/>
            </a:solidFill>
            <a:round/>
            <a:headEnd/>
            <a:tailEnd/>
          </a:ln>
          <a:effectLst/>
        </p:spPr>
        <p:txBody>
          <a:bodyPr wrap="none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>
              <a:solidFill>
                <a:srgbClr val="646464"/>
              </a:solidFill>
            </a:endParaRPr>
          </a:p>
        </p:txBody>
      </p:sp>
      <p:sp>
        <p:nvSpPr>
          <p:cNvPr id="12" name="Line 11"/>
          <p:cNvSpPr>
            <a:spLocks noChangeShapeType="1"/>
          </p:cNvSpPr>
          <p:nvPr userDrawn="1"/>
        </p:nvSpPr>
        <p:spPr bwMode="auto">
          <a:xfrm>
            <a:off x="457200" y="6242400"/>
            <a:ext cx="8229600" cy="0"/>
          </a:xfrm>
          <a:prstGeom prst="line">
            <a:avLst/>
          </a:prstGeom>
          <a:noFill/>
          <a:ln w="3175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>
              <a:solidFill>
                <a:srgbClr val="64646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345853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s with heading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SimHei" pitchFamily="2" charset="-122"/>
                <a:ea typeface="SimHei" pitchFamily="2" charset="-122"/>
              </a:defRPr>
            </a:lvl1pPr>
          </a:lstStyle>
          <a:p>
            <a:r>
              <a:rPr lang="zh-TW" altLang="en-US" dirty="0" smtClean="0"/>
              <a:t>按一下以編輯母片標題樣式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196000"/>
            <a:ext cx="4042800" cy="3994963"/>
          </a:xfrm>
        </p:spPr>
        <p:txBody>
          <a:bodyPr/>
          <a:lstStyle>
            <a:lvl1pPr>
              <a:defRPr sz="2400">
                <a:latin typeface="SimHei" pitchFamily="2" charset="-122"/>
                <a:ea typeface="SimHei" pitchFamily="2" charset="-122"/>
              </a:defRPr>
            </a:lvl1pPr>
            <a:lvl2pPr>
              <a:defRPr sz="2400">
                <a:latin typeface="SimHei" pitchFamily="2" charset="-122"/>
                <a:ea typeface="SimHei" pitchFamily="2" charset="-122"/>
              </a:defRPr>
            </a:lvl2pPr>
            <a:lvl3pPr>
              <a:defRPr sz="2000">
                <a:latin typeface="SimHei" pitchFamily="2" charset="-122"/>
                <a:ea typeface="SimHei" pitchFamily="2" charset="-122"/>
              </a:defRPr>
            </a:lvl3pPr>
            <a:lvl4pPr>
              <a:defRPr sz="1800">
                <a:latin typeface="SimHei" pitchFamily="2" charset="-122"/>
                <a:ea typeface="SimHei" pitchFamily="2" charset="-122"/>
              </a:defRPr>
            </a:lvl4pPr>
            <a:lvl5pPr>
              <a:defRPr sz="1800">
                <a:latin typeface="SimHei" pitchFamily="2" charset="-122"/>
                <a:ea typeface="SimHei" pitchFamily="2" charset="-122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dirty="0" smtClean="0"/>
              <a:t>按一下以編輯母片文字樣式</a:t>
            </a:r>
          </a:p>
          <a:p>
            <a:pPr lvl="1"/>
            <a:r>
              <a:rPr lang="zh-TW" altLang="en-US" dirty="0" smtClean="0"/>
              <a:t>第二層</a:t>
            </a:r>
          </a:p>
          <a:p>
            <a:pPr lvl="2"/>
            <a:r>
              <a:rPr lang="zh-TW" altLang="en-US" dirty="0" smtClean="0"/>
              <a:t>第三層</a:t>
            </a:r>
          </a:p>
          <a:p>
            <a:pPr lvl="3"/>
            <a:r>
              <a:rPr lang="zh-TW" altLang="en-US" dirty="0" smtClean="0"/>
              <a:t>第四層</a:t>
            </a:r>
          </a:p>
          <a:p>
            <a:pPr lvl="4"/>
            <a:r>
              <a:rPr lang="zh-TW" altLang="en-US" dirty="0" smtClean="0"/>
              <a:t>第五層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51200" y="2178000"/>
            <a:ext cx="4042800" cy="3994963"/>
          </a:xfrm>
        </p:spPr>
        <p:txBody>
          <a:bodyPr/>
          <a:lstStyle>
            <a:lvl1pPr>
              <a:defRPr sz="2400">
                <a:latin typeface="SimHei" pitchFamily="2" charset="-122"/>
                <a:ea typeface="SimHei" pitchFamily="2" charset="-122"/>
              </a:defRPr>
            </a:lvl1pPr>
            <a:lvl2pPr>
              <a:defRPr sz="2400">
                <a:latin typeface="SimHei" pitchFamily="2" charset="-122"/>
                <a:ea typeface="SimHei" pitchFamily="2" charset="-122"/>
              </a:defRPr>
            </a:lvl2pPr>
            <a:lvl3pPr>
              <a:defRPr sz="2000">
                <a:latin typeface="SimHei" pitchFamily="2" charset="-122"/>
                <a:ea typeface="SimHei" pitchFamily="2" charset="-122"/>
              </a:defRPr>
            </a:lvl3pPr>
            <a:lvl4pPr>
              <a:defRPr sz="1800">
                <a:latin typeface="SimHei" pitchFamily="2" charset="-122"/>
                <a:ea typeface="SimHei" pitchFamily="2" charset="-122"/>
              </a:defRPr>
            </a:lvl4pPr>
            <a:lvl5pPr>
              <a:defRPr sz="1800">
                <a:latin typeface="SimHei" pitchFamily="2" charset="-122"/>
                <a:ea typeface="SimHei" pitchFamily="2" charset="-122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dirty="0" smtClean="0"/>
              <a:t>按一下以編輯母片文字樣式</a:t>
            </a:r>
          </a:p>
          <a:p>
            <a:pPr lvl="1"/>
            <a:r>
              <a:rPr lang="zh-TW" altLang="en-US" dirty="0" smtClean="0"/>
              <a:t>第二層</a:t>
            </a:r>
          </a:p>
          <a:p>
            <a:pPr lvl="2"/>
            <a:r>
              <a:rPr lang="zh-TW" altLang="en-US" dirty="0" smtClean="0"/>
              <a:t>第三層</a:t>
            </a:r>
          </a:p>
          <a:p>
            <a:pPr lvl="3"/>
            <a:r>
              <a:rPr lang="zh-TW" altLang="en-US" dirty="0" smtClean="0"/>
              <a:t>第四層</a:t>
            </a:r>
          </a:p>
          <a:p>
            <a:pPr lvl="4"/>
            <a:r>
              <a:rPr lang="zh-TW" altLang="en-US" dirty="0" smtClean="0"/>
              <a:t>第五層</a:t>
            </a:r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 dirty="0" smtClean="0">
                <a:solidFill>
                  <a:srgbClr val="646464"/>
                </a:solidFill>
              </a:rPr>
              <a:t>主標題</a:t>
            </a:r>
            <a:endParaRPr lang="en-GB" altLang="zh-TW" dirty="0">
              <a:solidFill>
                <a:srgbClr val="646464"/>
              </a:solidFill>
            </a:endParaRPr>
          </a:p>
        </p:txBody>
      </p:sp>
      <p:sp>
        <p:nvSpPr>
          <p:cNvPr id="8" name="Line 10"/>
          <p:cNvSpPr>
            <a:spLocks noChangeShapeType="1"/>
          </p:cNvSpPr>
          <p:nvPr userDrawn="1"/>
        </p:nvSpPr>
        <p:spPr bwMode="auto">
          <a:xfrm>
            <a:off x="457200" y="1044000"/>
            <a:ext cx="8229600" cy="0"/>
          </a:xfrm>
          <a:prstGeom prst="line">
            <a:avLst/>
          </a:prstGeom>
          <a:noFill/>
          <a:ln w="19050">
            <a:solidFill>
              <a:schemeClr val="accent2"/>
            </a:solidFill>
            <a:round/>
            <a:headEnd/>
            <a:tailEnd/>
          </a:ln>
          <a:effectLst/>
        </p:spPr>
        <p:txBody>
          <a:bodyPr wrap="none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>
              <a:solidFill>
                <a:srgbClr val="646464"/>
              </a:solidFill>
            </a:endParaRP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2"/>
          </p:nvPr>
        </p:nvSpPr>
        <p:spPr>
          <a:xfrm>
            <a:off x="457200" y="1490400"/>
            <a:ext cx="4042800" cy="640800"/>
          </a:xfrm>
        </p:spPr>
        <p:txBody>
          <a:bodyPr anchor="b" anchorCtr="0"/>
          <a:lstStyle>
            <a:lvl1pPr>
              <a:buNone/>
              <a:defRPr b="1">
                <a:latin typeface="SimHei" pitchFamily="2" charset="-122"/>
                <a:ea typeface="SimHei" pitchFamily="2" charset="-122"/>
              </a:defRPr>
            </a:lvl1pPr>
          </a:lstStyle>
          <a:p>
            <a:pPr lvl="0"/>
            <a:r>
              <a:rPr lang="zh-TW" altLang="en-US" dirty="0" smtClean="0"/>
              <a:t>按一下以編輯母片文字樣式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4651200" y="1490400"/>
            <a:ext cx="4042800" cy="640800"/>
          </a:xfrm>
        </p:spPr>
        <p:txBody>
          <a:bodyPr anchor="b" anchorCtr="0"/>
          <a:lstStyle>
            <a:lvl1pPr>
              <a:buNone/>
              <a:defRPr b="1">
                <a:latin typeface="SimHei" pitchFamily="2" charset="-122"/>
                <a:ea typeface="SimHei" pitchFamily="2" charset="-122"/>
              </a:defRPr>
            </a:lvl1pPr>
          </a:lstStyle>
          <a:p>
            <a:pPr lvl="0"/>
            <a:r>
              <a:rPr lang="zh-TW" altLang="en-US" dirty="0" smtClean="0"/>
              <a:t>按一下以編輯母片文字樣式</a:t>
            </a:r>
          </a:p>
        </p:txBody>
      </p:sp>
      <p:sp>
        <p:nvSpPr>
          <p:cNvPr id="9" name="Line 11"/>
          <p:cNvSpPr>
            <a:spLocks noChangeShapeType="1"/>
          </p:cNvSpPr>
          <p:nvPr userDrawn="1"/>
        </p:nvSpPr>
        <p:spPr bwMode="auto">
          <a:xfrm>
            <a:off x="457200" y="6242400"/>
            <a:ext cx="8229600" cy="0"/>
          </a:xfrm>
          <a:prstGeom prst="line">
            <a:avLst/>
          </a:prstGeom>
          <a:noFill/>
          <a:ln w="3175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>
              <a:solidFill>
                <a:srgbClr val="64646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037103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ey state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ooter Placeholder 1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zh-TW" altLang="en-US" dirty="0" smtClean="0">
                <a:solidFill>
                  <a:srgbClr val="646464"/>
                </a:solidFill>
              </a:rPr>
              <a:t>主標題</a:t>
            </a:r>
            <a:endParaRPr lang="en-GB" altLang="zh-TW" dirty="0">
              <a:solidFill>
                <a:srgbClr val="646464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455614" y="1025525"/>
            <a:ext cx="8229600" cy="1643063"/>
          </a:xfrm>
        </p:spPr>
        <p:txBody>
          <a:bodyPr/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5000" b="1">
                <a:solidFill>
                  <a:schemeClr val="bg2"/>
                </a:solidFill>
                <a:latin typeface="SimHei" pitchFamily="2" charset="-122"/>
                <a:ea typeface="SimHei" pitchFamily="2" charset="-122"/>
              </a:defRPr>
            </a:lvl1pPr>
            <a:lvl2pPr marL="0" indent="0">
              <a:buNone/>
              <a:defRPr/>
            </a:lvl2pPr>
            <a:lvl3pPr marL="0" indent="0">
              <a:buNone/>
              <a:defRPr/>
            </a:lvl3pPr>
            <a:lvl4pPr marL="0" indent="0">
              <a:buNone/>
              <a:defRPr/>
            </a:lvl4pPr>
            <a:lvl5pPr marL="0" indent="0">
              <a:buNone/>
              <a:defRPr/>
            </a:lvl5pPr>
          </a:lstStyle>
          <a:p>
            <a:pPr lvl="0"/>
            <a:r>
              <a:rPr lang="zh-TW" altLang="en-US" dirty="0" smtClean="0"/>
              <a:t>按一下以編輯母片文字樣式</a:t>
            </a:r>
          </a:p>
        </p:txBody>
      </p:sp>
      <p:sp>
        <p:nvSpPr>
          <p:cNvPr id="5" name="Line 11"/>
          <p:cNvSpPr>
            <a:spLocks noChangeShapeType="1"/>
          </p:cNvSpPr>
          <p:nvPr userDrawn="1"/>
        </p:nvSpPr>
        <p:spPr bwMode="auto">
          <a:xfrm>
            <a:off x="457200" y="6242400"/>
            <a:ext cx="8229600" cy="0"/>
          </a:xfrm>
          <a:prstGeom prst="line">
            <a:avLst/>
          </a:prstGeom>
          <a:noFill/>
          <a:ln w="3175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>
              <a:solidFill>
                <a:srgbClr val="64646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913335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Placeholder 1"/>
          <p:cNvSpPr>
            <a:spLocks noGrp="1"/>
          </p:cNvSpPr>
          <p:nvPr>
            <p:ph type="title"/>
          </p:nvPr>
        </p:nvSpPr>
        <p:spPr>
          <a:xfrm>
            <a:off x="457200" y="201168"/>
            <a:ext cx="8229600" cy="8046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>
                <a:latin typeface="SimHei" pitchFamily="2" charset="-122"/>
                <a:ea typeface="SimHei" pitchFamily="2" charset="-122"/>
              </a:defRPr>
            </a:lvl1pPr>
          </a:lstStyle>
          <a:p>
            <a:pPr lvl="0" algn="l" fontAlgn="base">
              <a:lnSpc>
                <a:spcPct val="85000"/>
              </a:lnSpc>
              <a:spcAft>
                <a:spcPct val="0"/>
              </a:spcAft>
            </a:pPr>
            <a:r>
              <a:rPr lang="zh-TW" altLang="en-US" dirty="0" smtClean="0"/>
              <a:t>按一下以編輯母片標題樣式</a:t>
            </a:r>
            <a:endParaRPr lang="en-US" dirty="0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zh-TW" altLang="en-US" dirty="0" smtClean="0">
                <a:solidFill>
                  <a:srgbClr val="646464"/>
                </a:solidFill>
              </a:rPr>
              <a:t>主標題</a:t>
            </a:r>
            <a:endParaRPr lang="en-GB" altLang="zh-TW" dirty="0">
              <a:solidFill>
                <a:srgbClr val="646464"/>
              </a:solidFill>
            </a:endParaRPr>
          </a:p>
        </p:txBody>
      </p:sp>
      <p:sp>
        <p:nvSpPr>
          <p:cNvPr id="3077" name="Freeform 5"/>
          <p:cNvSpPr>
            <a:spLocks/>
          </p:cNvSpPr>
          <p:nvPr userDrawn="1"/>
        </p:nvSpPr>
        <p:spPr bwMode="gray">
          <a:xfrm>
            <a:off x="457200" y="1039813"/>
            <a:ext cx="8229600" cy="5184775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3266"/>
              </a:cxn>
              <a:cxn ang="0">
                <a:pos x="5184" y="2352"/>
              </a:cxn>
              <a:cxn ang="0">
                <a:pos x="5184" y="0"/>
              </a:cxn>
              <a:cxn ang="0">
                <a:pos x="0" y="0"/>
              </a:cxn>
            </a:cxnLst>
            <a:rect l="0" t="0" r="r" b="b"/>
            <a:pathLst>
              <a:path w="5184" h="3266">
                <a:moveTo>
                  <a:pt x="0" y="0"/>
                </a:moveTo>
                <a:lnTo>
                  <a:pt x="0" y="3266"/>
                </a:lnTo>
                <a:lnTo>
                  <a:pt x="5184" y="2352"/>
                </a:lnTo>
                <a:lnTo>
                  <a:pt x="5184" y="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/>
            <a:endParaRPr lang="en-GB">
              <a:solidFill>
                <a:srgbClr val="000000"/>
              </a:solidFill>
              <a:ea typeface="SimHei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672529995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Placeholder 1"/>
          <p:cNvSpPr>
            <a:spLocks noGrp="1"/>
          </p:cNvSpPr>
          <p:nvPr>
            <p:ph type="title"/>
          </p:nvPr>
        </p:nvSpPr>
        <p:spPr>
          <a:xfrm>
            <a:off x="457200" y="201168"/>
            <a:ext cx="8229600" cy="8046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>
                <a:latin typeface="SimHei" pitchFamily="2" charset="-122"/>
                <a:ea typeface="SimHei" pitchFamily="2" charset="-122"/>
              </a:defRPr>
            </a:lvl1pPr>
          </a:lstStyle>
          <a:p>
            <a:pPr lvl="0" algn="l" fontAlgn="base">
              <a:lnSpc>
                <a:spcPct val="85000"/>
              </a:lnSpc>
              <a:spcAft>
                <a:spcPct val="0"/>
              </a:spcAft>
            </a:pPr>
            <a:r>
              <a:rPr lang="zh-TW" altLang="en-US" dirty="0" smtClean="0"/>
              <a:t>按一下以編輯母片標題樣式</a:t>
            </a:r>
            <a:endParaRPr lang="en-US" dirty="0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zh-TW" altLang="en-US" dirty="0" smtClean="0">
                <a:solidFill>
                  <a:srgbClr val="646464"/>
                </a:solidFill>
              </a:rPr>
              <a:t>主標題</a:t>
            </a:r>
            <a:endParaRPr lang="en-GB" altLang="zh-TW" dirty="0">
              <a:solidFill>
                <a:srgbClr val="646464"/>
              </a:solidFill>
            </a:endParaRPr>
          </a:p>
        </p:txBody>
      </p:sp>
      <p:sp>
        <p:nvSpPr>
          <p:cNvPr id="4101" name="Freeform 5"/>
          <p:cNvSpPr>
            <a:spLocks/>
          </p:cNvSpPr>
          <p:nvPr userDrawn="1"/>
        </p:nvSpPr>
        <p:spPr bwMode="gray">
          <a:xfrm>
            <a:off x="457200" y="1040400"/>
            <a:ext cx="8229600" cy="5184775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3266"/>
              </a:cxn>
              <a:cxn ang="0">
                <a:pos x="5184" y="2352"/>
              </a:cxn>
              <a:cxn ang="0">
                <a:pos x="5184" y="0"/>
              </a:cxn>
              <a:cxn ang="0">
                <a:pos x="0" y="0"/>
              </a:cxn>
            </a:cxnLst>
            <a:rect l="0" t="0" r="r" b="b"/>
            <a:pathLst>
              <a:path w="5184" h="3266">
                <a:moveTo>
                  <a:pt x="0" y="0"/>
                </a:moveTo>
                <a:lnTo>
                  <a:pt x="0" y="3266"/>
                </a:lnTo>
                <a:lnTo>
                  <a:pt x="5184" y="2352"/>
                </a:lnTo>
                <a:lnTo>
                  <a:pt x="5184" y="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/>
            <a:endParaRPr lang="en-GB">
              <a:solidFill>
                <a:srgbClr val="000000"/>
              </a:solidFill>
              <a:ea typeface="SimHei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7725007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Placeholder 1"/>
          <p:cNvSpPr>
            <a:spLocks noGrp="1"/>
          </p:cNvSpPr>
          <p:nvPr>
            <p:ph type="title"/>
          </p:nvPr>
        </p:nvSpPr>
        <p:spPr>
          <a:xfrm>
            <a:off x="457200" y="201168"/>
            <a:ext cx="8229600" cy="8046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>
                <a:latin typeface="SimHei" pitchFamily="2" charset="-122"/>
                <a:ea typeface="SimHei" pitchFamily="2" charset="-122"/>
              </a:defRPr>
            </a:lvl1pPr>
          </a:lstStyle>
          <a:p>
            <a:pPr lvl="0" algn="l" fontAlgn="base">
              <a:lnSpc>
                <a:spcPct val="85000"/>
              </a:lnSpc>
              <a:spcAft>
                <a:spcPct val="0"/>
              </a:spcAft>
            </a:pPr>
            <a:r>
              <a:rPr lang="zh-TW" altLang="en-US" dirty="0" smtClean="0"/>
              <a:t>按一下以編輯母片標題樣式</a:t>
            </a:r>
            <a:endParaRPr lang="en-US" dirty="0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zh-TW" altLang="en-US" dirty="0" smtClean="0">
                <a:solidFill>
                  <a:srgbClr val="646464"/>
                </a:solidFill>
              </a:rPr>
              <a:t>主標題</a:t>
            </a:r>
            <a:endParaRPr lang="en-GB" altLang="zh-TW" dirty="0">
              <a:solidFill>
                <a:srgbClr val="646464"/>
              </a:solidFill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1044000"/>
            <a:ext cx="8225549" cy="518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6889953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mp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ooter Placeholder 1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zh-TW" altLang="en-US" dirty="0" smtClean="0">
                <a:solidFill>
                  <a:srgbClr val="646464"/>
                </a:solidFill>
              </a:rPr>
              <a:t>主標題</a:t>
            </a:r>
            <a:endParaRPr lang="en-GB" altLang="zh-TW" dirty="0">
              <a:solidFill>
                <a:srgbClr val="646464"/>
              </a:solidFill>
            </a:endParaRPr>
          </a:p>
        </p:txBody>
      </p:sp>
      <p:sp>
        <p:nvSpPr>
          <p:cNvPr id="7" name="Line 11"/>
          <p:cNvSpPr>
            <a:spLocks noChangeShapeType="1"/>
          </p:cNvSpPr>
          <p:nvPr userDrawn="1"/>
        </p:nvSpPr>
        <p:spPr bwMode="auto">
          <a:xfrm>
            <a:off x="455613" y="6243638"/>
            <a:ext cx="8229600" cy="0"/>
          </a:xfrm>
          <a:prstGeom prst="line">
            <a:avLst/>
          </a:prstGeom>
          <a:noFill/>
          <a:ln w="3175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 dirty="0">
              <a:solidFill>
                <a:srgbClr val="646464"/>
              </a:solidFill>
              <a:ea typeface="SimHei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9643507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nal leg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Line 11"/>
          <p:cNvSpPr>
            <a:spLocks noChangeShapeType="1"/>
          </p:cNvSpPr>
          <p:nvPr userDrawn="1"/>
        </p:nvSpPr>
        <p:spPr bwMode="auto">
          <a:xfrm>
            <a:off x="455613" y="6243638"/>
            <a:ext cx="8229600" cy="0"/>
          </a:xfrm>
          <a:prstGeom prst="line">
            <a:avLst/>
          </a:prstGeom>
          <a:noFill/>
          <a:ln w="3175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 dirty="0">
              <a:solidFill>
                <a:srgbClr val="646464"/>
              </a:solidFill>
              <a:ea typeface="SimHei" pitchFamily="2" charset="-122"/>
            </a:endParaRPr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455612" y="719139"/>
            <a:ext cx="3506400" cy="5210062"/>
          </a:xfrm>
        </p:spPr>
        <p:txBody>
          <a:bodyPr/>
          <a:lstStyle>
            <a:lvl1pPr marL="0" indent="0" algn="l" defTabSz="995363" rtl="0" fontAlgn="base">
              <a:lnSpc>
                <a:spcPct val="100000"/>
              </a:lnSpc>
              <a:spcBef>
                <a:spcPct val="70000"/>
              </a:spcBef>
              <a:spcAft>
                <a:spcPct val="0"/>
              </a:spcAft>
              <a:buSzPct val="100000"/>
              <a:buNone/>
              <a:defRPr lang="en-US" sz="1200" kern="1200" noProof="0" dirty="0" smtClean="0">
                <a:solidFill>
                  <a:schemeClr val="bg1"/>
                </a:solidFill>
                <a:latin typeface="SimHei" pitchFamily="2" charset="-122"/>
                <a:ea typeface="SimHei" pitchFamily="2" charset="-122"/>
                <a:cs typeface="Arial" pitchFamily="34" charset="0"/>
              </a:defRPr>
            </a:lvl1pPr>
            <a:lvl2pPr marL="0" indent="0" algn="l" defTabSz="995363" rtl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ct val="100000"/>
              <a:buNone/>
              <a:defRPr lang="en-US" sz="900" b="1" kern="1200" noProof="0" dirty="0" smtClean="0">
                <a:solidFill>
                  <a:schemeClr val="bg1"/>
                </a:solidFill>
                <a:latin typeface="SimHei" pitchFamily="2" charset="-122"/>
                <a:ea typeface="SimHei" pitchFamily="2" charset="-122"/>
                <a:cs typeface="Arial" pitchFamily="34" charset="0"/>
              </a:defRPr>
            </a:lvl2pPr>
            <a:lvl3pPr marL="176213" indent="-176213" algn="l" defTabSz="995363" rtl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Arial" pitchFamily="34" charset="0"/>
              <a:buChar char="►"/>
              <a:defRPr lang="en-US" sz="900" b="1" kern="1200" noProof="0" dirty="0" smtClean="0">
                <a:solidFill>
                  <a:schemeClr val="bg1"/>
                </a:solidFill>
                <a:latin typeface="SimHei" pitchFamily="2" charset="-122"/>
                <a:ea typeface="SimHei" pitchFamily="2" charset="-122"/>
                <a:cs typeface="Arial" pitchFamily="34" charset="0"/>
              </a:defRPr>
            </a:lvl3pPr>
            <a:lvl4pPr marL="0" indent="0" algn="l" defTabSz="995363" rtl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ct val="100000"/>
              <a:buNone/>
              <a:defRPr lang="en-US" sz="800" kern="1200" noProof="0" dirty="0" smtClean="0">
                <a:solidFill>
                  <a:schemeClr val="bg1"/>
                </a:solidFill>
                <a:latin typeface="SimHei" pitchFamily="2" charset="-122"/>
                <a:ea typeface="SimHei" pitchFamily="2" charset="-122"/>
                <a:cs typeface="Arial" pitchFamily="34" charset="0"/>
              </a:defRPr>
            </a:lvl4pPr>
            <a:lvl5pPr marL="188913" indent="-188913" algn="l" defTabSz="995363" rtl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Arial" pitchFamily="34" charset="0"/>
              <a:buChar char="►"/>
              <a:defRPr lang="en-US" sz="800" kern="1200" noProof="0" dirty="0">
                <a:solidFill>
                  <a:schemeClr val="bg1"/>
                </a:solidFill>
                <a:latin typeface="SimHei" pitchFamily="2" charset="-122"/>
                <a:ea typeface="SimHei" pitchFamily="2" charset="-122"/>
                <a:cs typeface="Arial" pitchFamily="34" charset="0"/>
              </a:defRPr>
            </a:lvl5pPr>
          </a:lstStyle>
          <a:p>
            <a:pPr lvl="0"/>
            <a:r>
              <a:rPr lang="zh-TW" altLang="en-US" noProof="0" dirty="0" smtClean="0"/>
              <a:t>按一下以編輯母片文字樣式</a:t>
            </a:r>
          </a:p>
          <a:p>
            <a:pPr lvl="1"/>
            <a:r>
              <a:rPr lang="zh-TW" altLang="en-US" noProof="0" dirty="0" smtClean="0"/>
              <a:t>第二層</a:t>
            </a:r>
          </a:p>
          <a:p>
            <a:pPr lvl="2"/>
            <a:r>
              <a:rPr lang="zh-TW" altLang="en-US" noProof="0" dirty="0" smtClean="0"/>
              <a:t>第三層</a:t>
            </a:r>
          </a:p>
          <a:p>
            <a:pPr lvl="3"/>
            <a:r>
              <a:rPr lang="zh-TW" altLang="en-US" noProof="0" dirty="0" smtClean="0"/>
              <a:t>第四層</a:t>
            </a:r>
          </a:p>
          <a:p>
            <a:pPr lvl="4"/>
            <a:r>
              <a:rPr lang="zh-TW" altLang="en-US" noProof="0" dirty="0" smtClean="0"/>
              <a:t>第五層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3315191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lumns, no heading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SimHei" pitchFamily="2" charset="-122"/>
                <a:ea typeface="SimHei" pitchFamily="2" charset="-122"/>
              </a:defRPr>
            </a:lvl1pPr>
          </a:lstStyle>
          <a:p>
            <a:r>
              <a:rPr lang="zh-TW" altLang="en-US" dirty="0" smtClean="0"/>
              <a:t>按一下以編輯母片標題樣式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400">
                <a:latin typeface="SimHei" pitchFamily="2" charset="-122"/>
                <a:ea typeface="SimHei" pitchFamily="2" charset="-122"/>
              </a:defRPr>
            </a:lvl1pPr>
            <a:lvl2pPr>
              <a:defRPr sz="2400">
                <a:latin typeface="SimHei" pitchFamily="2" charset="-122"/>
                <a:ea typeface="SimHei" pitchFamily="2" charset="-122"/>
              </a:defRPr>
            </a:lvl2pPr>
            <a:lvl3pPr>
              <a:defRPr sz="2000">
                <a:latin typeface="SimHei" pitchFamily="2" charset="-122"/>
                <a:ea typeface="SimHei" pitchFamily="2" charset="-122"/>
              </a:defRPr>
            </a:lvl3pPr>
            <a:lvl4pPr>
              <a:defRPr sz="1800">
                <a:latin typeface="SimHei" pitchFamily="2" charset="-122"/>
                <a:ea typeface="SimHei" pitchFamily="2" charset="-122"/>
              </a:defRPr>
            </a:lvl4pPr>
            <a:lvl5pPr>
              <a:defRPr sz="1800">
                <a:latin typeface="SimHei" pitchFamily="2" charset="-122"/>
                <a:ea typeface="SimHei" pitchFamily="2" charset="-122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dirty="0" smtClean="0"/>
              <a:t>按一下以編輯母片文字樣式</a:t>
            </a:r>
          </a:p>
          <a:p>
            <a:pPr lvl="1"/>
            <a:r>
              <a:rPr lang="zh-TW" altLang="en-US" dirty="0" smtClean="0"/>
              <a:t>第二層</a:t>
            </a:r>
          </a:p>
          <a:p>
            <a:pPr lvl="2"/>
            <a:r>
              <a:rPr lang="zh-TW" altLang="en-US" dirty="0" smtClean="0"/>
              <a:t>第三層</a:t>
            </a:r>
          </a:p>
          <a:p>
            <a:pPr lvl="3"/>
            <a:r>
              <a:rPr lang="zh-TW" altLang="en-US" dirty="0" smtClean="0"/>
              <a:t>第四層</a:t>
            </a:r>
          </a:p>
          <a:p>
            <a:pPr lvl="4"/>
            <a:r>
              <a:rPr lang="zh-TW" altLang="en-US" dirty="0" smtClean="0"/>
              <a:t>第五層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400">
                <a:latin typeface="SimHei" pitchFamily="2" charset="-122"/>
                <a:ea typeface="SimHei" pitchFamily="2" charset="-122"/>
              </a:defRPr>
            </a:lvl1pPr>
            <a:lvl2pPr>
              <a:defRPr sz="2400">
                <a:latin typeface="SimHei" pitchFamily="2" charset="-122"/>
                <a:ea typeface="SimHei" pitchFamily="2" charset="-122"/>
              </a:defRPr>
            </a:lvl2pPr>
            <a:lvl3pPr>
              <a:defRPr sz="2000">
                <a:latin typeface="SimHei" pitchFamily="2" charset="-122"/>
                <a:ea typeface="SimHei" pitchFamily="2" charset="-122"/>
              </a:defRPr>
            </a:lvl3pPr>
            <a:lvl4pPr>
              <a:defRPr sz="1800">
                <a:latin typeface="SimHei" pitchFamily="2" charset="-122"/>
                <a:ea typeface="SimHei" pitchFamily="2" charset="-122"/>
              </a:defRPr>
            </a:lvl4pPr>
            <a:lvl5pPr>
              <a:defRPr sz="1800">
                <a:latin typeface="SimHei" pitchFamily="2" charset="-122"/>
                <a:ea typeface="SimHei" pitchFamily="2" charset="-122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dirty="0" smtClean="0"/>
              <a:t>按一下以編輯母片文字樣式</a:t>
            </a:r>
          </a:p>
          <a:p>
            <a:pPr lvl="1"/>
            <a:r>
              <a:rPr lang="zh-TW" altLang="en-US" dirty="0" smtClean="0"/>
              <a:t>第二層</a:t>
            </a:r>
          </a:p>
          <a:p>
            <a:pPr lvl="2"/>
            <a:r>
              <a:rPr lang="zh-TW" altLang="en-US" dirty="0" smtClean="0"/>
              <a:t>第三層</a:t>
            </a:r>
          </a:p>
          <a:p>
            <a:pPr lvl="3"/>
            <a:r>
              <a:rPr lang="zh-TW" altLang="en-US" dirty="0" smtClean="0"/>
              <a:t>第四層</a:t>
            </a:r>
          </a:p>
          <a:p>
            <a:pPr lvl="4"/>
            <a:r>
              <a:rPr lang="zh-TW" altLang="en-US" dirty="0" smtClean="0"/>
              <a:t>第五層</a:t>
            </a:r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588400" y="6323013"/>
            <a:ext cx="3434400" cy="201600"/>
          </a:xfrm>
        </p:spPr>
        <p:txBody>
          <a:bodyPr/>
          <a:lstStyle/>
          <a:p>
            <a:r>
              <a:rPr lang="zh-TW" altLang="en-US" dirty="0" smtClean="0">
                <a:solidFill>
                  <a:srgbClr val="808080"/>
                </a:solidFill>
              </a:rPr>
              <a:t>主標題</a:t>
            </a:r>
            <a:endParaRPr lang="en-GB" altLang="zh-TW" dirty="0">
              <a:solidFill>
                <a:srgbClr val="808080"/>
              </a:solidFill>
            </a:endParaRPr>
          </a:p>
        </p:txBody>
      </p:sp>
      <p:sp>
        <p:nvSpPr>
          <p:cNvPr id="8" name="Line 10"/>
          <p:cNvSpPr>
            <a:spLocks noChangeShapeType="1"/>
          </p:cNvSpPr>
          <p:nvPr userDrawn="1"/>
        </p:nvSpPr>
        <p:spPr bwMode="auto">
          <a:xfrm>
            <a:off x="457200" y="1044000"/>
            <a:ext cx="8229600" cy="0"/>
          </a:xfrm>
          <a:prstGeom prst="line">
            <a:avLst/>
          </a:prstGeom>
          <a:noFill/>
          <a:ln w="19050">
            <a:solidFill>
              <a:schemeClr val="accent2"/>
            </a:solidFill>
            <a:round/>
            <a:headEnd/>
            <a:tailEnd/>
          </a:ln>
          <a:effectLst/>
        </p:spPr>
        <p:txBody>
          <a:bodyPr wrap="none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srgbClr val="808080"/>
              </a:solidFill>
            </a:endParaRPr>
          </a:p>
        </p:txBody>
      </p:sp>
      <p:sp>
        <p:nvSpPr>
          <p:cNvPr id="12" name="Line 11"/>
          <p:cNvSpPr>
            <a:spLocks noChangeShapeType="1"/>
          </p:cNvSpPr>
          <p:nvPr userDrawn="1"/>
        </p:nvSpPr>
        <p:spPr bwMode="auto">
          <a:xfrm>
            <a:off x="457200" y="6242400"/>
            <a:ext cx="8229600" cy="0"/>
          </a:xfrm>
          <a:prstGeom prst="line">
            <a:avLst/>
          </a:prstGeom>
          <a:noFill/>
          <a:ln w="3175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srgbClr val="80808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2158523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757154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s with heading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SimHei" pitchFamily="2" charset="-122"/>
                <a:ea typeface="SimHei" pitchFamily="2" charset="-122"/>
              </a:defRPr>
            </a:lvl1pPr>
          </a:lstStyle>
          <a:p>
            <a:r>
              <a:rPr lang="zh-TW" altLang="en-US" dirty="0" smtClean="0"/>
              <a:t>按一下以編輯母片標題樣式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196000"/>
            <a:ext cx="4042800" cy="3994963"/>
          </a:xfrm>
        </p:spPr>
        <p:txBody>
          <a:bodyPr/>
          <a:lstStyle>
            <a:lvl1pPr>
              <a:defRPr sz="2400">
                <a:latin typeface="SimHei" pitchFamily="2" charset="-122"/>
                <a:ea typeface="SimHei" pitchFamily="2" charset="-122"/>
              </a:defRPr>
            </a:lvl1pPr>
            <a:lvl2pPr>
              <a:defRPr sz="2400">
                <a:latin typeface="SimHei" pitchFamily="2" charset="-122"/>
                <a:ea typeface="SimHei" pitchFamily="2" charset="-122"/>
              </a:defRPr>
            </a:lvl2pPr>
            <a:lvl3pPr>
              <a:defRPr sz="2000">
                <a:latin typeface="SimHei" pitchFamily="2" charset="-122"/>
                <a:ea typeface="SimHei" pitchFamily="2" charset="-122"/>
              </a:defRPr>
            </a:lvl3pPr>
            <a:lvl4pPr>
              <a:defRPr sz="1800">
                <a:latin typeface="SimHei" pitchFamily="2" charset="-122"/>
                <a:ea typeface="SimHei" pitchFamily="2" charset="-122"/>
              </a:defRPr>
            </a:lvl4pPr>
            <a:lvl5pPr>
              <a:defRPr sz="1800">
                <a:latin typeface="SimHei" pitchFamily="2" charset="-122"/>
                <a:ea typeface="SimHei" pitchFamily="2" charset="-122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dirty="0" smtClean="0"/>
              <a:t>按一下以編輯母片文字樣式</a:t>
            </a:r>
          </a:p>
          <a:p>
            <a:pPr lvl="1"/>
            <a:r>
              <a:rPr lang="zh-TW" altLang="en-US" dirty="0" smtClean="0"/>
              <a:t>第二層</a:t>
            </a:r>
          </a:p>
          <a:p>
            <a:pPr lvl="2"/>
            <a:r>
              <a:rPr lang="zh-TW" altLang="en-US" dirty="0" smtClean="0"/>
              <a:t>第三層</a:t>
            </a:r>
          </a:p>
          <a:p>
            <a:pPr lvl="3"/>
            <a:r>
              <a:rPr lang="zh-TW" altLang="en-US" dirty="0" smtClean="0"/>
              <a:t>第四層</a:t>
            </a:r>
          </a:p>
          <a:p>
            <a:pPr lvl="4"/>
            <a:r>
              <a:rPr lang="zh-TW" altLang="en-US" dirty="0" smtClean="0"/>
              <a:t>第五層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51200" y="2178000"/>
            <a:ext cx="4042800" cy="3994963"/>
          </a:xfrm>
        </p:spPr>
        <p:txBody>
          <a:bodyPr/>
          <a:lstStyle>
            <a:lvl1pPr>
              <a:defRPr sz="2400">
                <a:latin typeface="SimHei" pitchFamily="2" charset="-122"/>
                <a:ea typeface="SimHei" pitchFamily="2" charset="-122"/>
              </a:defRPr>
            </a:lvl1pPr>
            <a:lvl2pPr>
              <a:defRPr sz="2400">
                <a:latin typeface="SimHei" pitchFamily="2" charset="-122"/>
                <a:ea typeface="SimHei" pitchFamily="2" charset="-122"/>
              </a:defRPr>
            </a:lvl2pPr>
            <a:lvl3pPr>
              <a:defRPr sz="2000">
                <a:latin typeface="SimHei" pitchFamily="2" charset="-122"/>
                <a:ea typeface="SimHei" pitchFamily="2" charset="-122"/>
              </a:defRPr>
            </a:lvl3pPr>
            <a:lvl4pPr>
              <a:defRPr sz="1800">
                <a:latin typeface="SimHei" pitchFamily="2" charset="-122"/>
                <a:ea typeface="SimHei" pitchFamily="2" charset="-122"/>
              </a:defRPr>
            </a:lvl4pPr>
            <a:lvl5pPr>
              <a:defRPr sz="1800">
                <a:latin typeface="SimHei" pitchFamily="2" charset="-122"/>
                <a:ea typeface="SimHei" pitchFamily="2" charset="-122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dirty="0" smtClean="0"/>
              <a:t>按一下以編輯母片文字樣式</a:t>
            </a:r>
          </a:p>
          <a:p>
            <a:pPr lvl="1"/>
            <a:r>
              <a:rPr lang="zh-TW" altLang="en-US" dirty="0" smtClean="0"/>
              <a:t>第二層</a:t>
            </a:r>
          </a:p>
          <a:p>
            <a:pPr lvl="2"/>
            <a:r>
              <a:rPr lang="zh-TW" altLang="en-US" dirty="0" smtClean="0"/>
              <a:t>第三層</a:t>
            </a:r>
          </a:p>
          <a:p>
            <a:pPr lvl="3"/>
            <a:r>
              <a:rPr lang="zh-TW" altLang="en-US" dirty="0" smtClean="0"/>
              <a:t>第四層</a:t>
            </a:r>
          </a:p>
          <a:p>
            <a:pPr lvl="4"/>
            <a:r>
              <a:rPr lang="zh-TW" altLang="en-US" dirty="0" smtClean="0"/>
              <a:t>第五層</a:t>
            </a:r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 dirty="0" smtClean="0">
                <a:solidFill>
                  <a:srgbClr val="808080"/>
                </a:solidFill>
              </a:rPr>
              <a:t>主標題</a:t>
            </a:r>
            <a:endParaRPr lang="en-GB" altLang="zh-TW" dirty="0">
              <a:solidFill>
                <a:srgbClr val="808080"/>
              </a:solidFill>
            </a:endParaRPr>
          </a:p>
        </p:txBody>
      </p:sp>
      <p:sp>
        <p:nvSpPr>
          <p:cNvPr id="8" name="Line 10"/>
          <p:cNvSpPr>
            <a:spLocks noChangeShapeType="1"/>
          </p:cNvSpPr>
          <p:nvPr userDrawn="1"/>
        </p:nvSpPr>
        <p:spPr bwMode="auto">
          <a:xfrm>
            <a:off x="457200" y="1044000"/>
            <a:ext cx="8229600" cy="0"/>
          </a:xfrm>
          <a:prstGeom prst="line">
            <a:avLst/>
          </a:prstGeom>
          <a:noFill/>
          <a:ln w="19050">
            <a:solidFill>
              <a:schemeClr val="accent2"/>
            </a:solidFill>
            <a:round/>
            <a:headEnd/>
            <a:tailEnd/>
          </a:ln>
          <a:effectLst/>
        </p:spPr>
        <p:txBody>
          <a:bodyPr wrap="none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srgbClr val="808080"/>
              </a:solidFill>
            </a:endParaRP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2"/>
          </p:nvPr>
        </p:nvSpPr>
        <p:spPr>
          <a:xfrm>
            <a:off x="457200" y="1490400"/>
            <a:ext cx="4042800" cy="640800"/>
          </a:xfrm>
        </p:spPr>
        <p:txBody>
          <a:bodyPr anchor="b" anchorCtr="0"/>
          <a:lstStyle>
            <a:lvl1pPr>
              <a:buNone/>
              <a:defRPr b="1">
                <a:latin typeface="SimHei" pitchFamily="2" charset="-122"/>
                <a:ea typeface="SimHei" pitchFamily="2" charset="-122"/>
              </a:defRPr>
            </a:lvl1pPr>
          </a:lstStyle>
          <a:p>
            <a:pPr lvl="0"/>
            <a:r>
              <a:rPr lang="zh-TW" altLang="en-US" dirty="0" smtClean="0"/>
              <a:t>按一下以編輯母片文字樣式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4651200" y="1490400"/>
            <a:ext cx="4042800" cy="640800"/>
          </a:xfrm>
        </p:spPr>
        <p:txBody>
          <a:bodyPr anchor="b" anchorCtr="0"/>
          <a:lstStyle>
            <a:lvl1pPr>
              <a:buNone/>
              <a:defRPr b="1">
                <a:latin typeface="SimHei" pitchFamily="2" charset="-122"/>
                <a:ea typeface="SimHei" pitchFamily="2" charset="-122"/>
              </a:defRPr>
            </a:lvl1pPr>
          </a:lstStyle>
          <a:p>
            <a:pPr lvl="0"/>
            <a:r>
              <a:rPr lang="zh-TW" altLang="en-US" dirty="0" smtClean="0"/>
              <a:t>按一下以編輯母片文字樣式</a:t>
            </a:r>
          </a:p>
        </p:txBody>
      </p:sp>
      <p:sp>
        <p:nvSpPr>
          <p:cNvPr id="9" name="Line 11"/>
          <p:cNvSpPr>
            <a:spLocks noChangeShapeType="1"/>
          </p:cNvSpPr>
          <p:nvPr userDrawn="1"/>
        </p:nvSpPr>
        <p:spPr bwMode="auto">
          <a:xfrm>
            <a:off x="457200" y="6242400"/>
            <a:ext cx="8229600" cy="0"/>
          </a:xfrm>
          <a:prstGeom prst="line">
            <a:avLst/>
          </a:prstGeom>
          <a:noFill/>
          <a:ln w="3175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srgbClr val="80808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71240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ey state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ooter Placeholder 1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zh-TW" altLang="en-US" dirty="0" smtClean="0">
                <a:solidFill>
                  <a:srgbClr val="808080"/>
                </a:solidFill>
              </a:rPr>
              <a:t>主標題</a:t>
            </a:r>
            <a:endParaRPr lang="en-GB" altLang="zh-TW" dirty="0">
              <a:solidFill>
                <a:srgbClr val="808080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455614" y="1025525"/>
            <a:ext cx="8229600" cy="1643063"/>
          </a:xfrm>
        </p:spPr>
        <p:txBody>
          <a:bodyPr/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5000" b="1">
                <a:solidFill>
                  <a:schemeClr val="bg2"/>
                </a:solidFill>
                <a:latin typeface="SimHei" pitchFamily="2" charset="-122"/>
                <a:ea typeface="SimHei" pitchFamily="2" charset="-122"/>
              </a:defRPr>
            </a:lvl1pPr>
            <a:lvl2pPr marL="0" indent="0">
              <a:buNone/>
              <a:defRPr/>
            </a:lvl2pPr>
            <a:lvl3pPr marL="0" indent="0">
              <a:buNone/>
              <a:defRPr/>
            </a:lvl3pPr>
            <a:lvl4pPr marL="0" indent="0">
              <a:buNone/>
              <a:defRPr/>
            </a:lvl4pPr>
            <a:lvl5pPr marL="0" indent="0">
              <a:buNone/>
              <a:defRPr/>
            </a:lvl5pPr>
          </a:lstStyle>
          <a:p>
            <a:pPr lvl="0"/>
            <a:r>
              <a:rPr lang="zh-TW" altLang="en-US" dirty="0" smtClean="0"/>
              <a:t>按一下以編輯母片文字樣式</a:t>
            </a:r>
          </a:p>
        </p:txBody>
      </p:sp>
      <p:sp>
        <p:nvSpPr>
          <p:cNvPr id="5" name="Line 11"/>
          <p:cNvSpPr>
            <a:spLocks noChangeShapeType="1"/>
          </p:cNvSpPr>
          <p:nvPr userDrawn="1"/>
        </p:nvSpPr>
        <p:spPr bwMode="auto">
          <a:xfrm>
            <a:off x="457200" y="6242400"/>
            <a:ext cx="8229600" cy="0"/>
          </a:xfrm>
          <a:prstGeom prst="line">
            <a:avLst/>
          </a:prstGeom>
          <a:noFill/>
          <a:ln w="3175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srgbClr val="80808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8987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Placeholder 1"/>
          <p:cNvSpPr>
            <a:spLocks noGrp="1"/>
          </p:cNvSpPr>
          <p:nvPr>
            <p:ph type="title"/>
          </p:nvPr>
        </p:nvSpPr>
        <p:spPr>
          <a:xfrm>
            <a:off x="457200" y="201168"/>
            <a:ext cx="8229600" cy="8046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>
                <a:latin typeface="SimHei" pitchFamily="2" charset="-122"/>
                <a:ea typeface="SimHei" pitchFamily="2" charset="-122"/>
              </a:defRPr>
            </a:lvl1pPr>
          </a:lstStyle>
          <a:p>
            <a:pPr lvl="0" algn="l" fontAlgn="base">
              <a:lnSpc>
                <a:spcPct val="85000"/>
              </a:lnSpc>
              <a:spcAft>
                <a:spcPct val="0"/>
              </a:spcAft>
            </a:pPr>
            <a:r>
              <a:rPr lang="zh-TW" altLang="en-US" dirty="0" smtClean="0"/>
              <a:t>按一下以編輯母片標題樣式</a:t>
            </a:r>
            <a:endParaRPr lang="en-US" dirty="0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zh-TW" altLang="en-US" dirty="0" smtClean="0">
                <a:solidFill>
                  <a:srgbClr val="808080"/>
                </a:solidFill>
              </a:rPr>
              <a:t>主標題</a:t>
            </a:r>
            <a:endParaRPr lang="en-GB" altLang="zh-TW" dirty="0">
              <a:solidFill>
                <a:srgbClr val="808080"/>
              </a:solidFill>
            </a:endParaRPr>
          </a:p>
        </p:txBody>
      </p:sp>
      <p:sp>
        <p:nvSpPr>
          <p:cNvPr id="3077" name="Freeform 5"/>
          <p:cNvSpPr>
            <a:spLocks/>
          </p:cNvSpPr>
          <p:nvPr userDrawn="1"/>
        </p:nvSpPr>
        <p:spPr bwMode="gray">
          <a:xfrm>
            <a:off x="457200" y="1039813"/>
            <a:ext cx="8229600" cy="5184775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3266"/>
              </a:cxn>
              <a:cxn ang="0">
                <a:pos x="5184" y="2352"/>
              </a:cxn>
              <a:cxn ang="0">
                <a:pos x="5184" y="0"/>
              </a:cxn>
              <a:cxn ang="0">
                <a:pos x="0" y="0"/>
              </a:cxn>
            </a:cxnLst>
            <a:rect l="0" t="0" r="r" b="b"/>
            <a:pathLst>
              <a:path w="5184" h="3266">
                <a:moveTo>
                  <a:pt x="0" y="0"/>
                </a:moveTo>
                <a:lnTo>
                  <a:pt x="0" y="3266"/>
                </a:lnTo>
                <a:lnTo>
                  <a:pt x="5184" y="2352"/>
                </a:lnTo>
                <a:lnTo>
                  <a:pt x="5184" y="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GB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8356555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Placeholder 1"/>
          <p:cNvSpPr>
            <a:spLocks noGrp="1"/>
          </p:cNvSpPr>
          <p:nvPr>
            <p:ph type="title"/>
          </p:nvPr>
        </p:nvSpPr>
        <p:spPr>
          <a:xfrm>
            <a:off x="457200" y="201168"/>
            <a:ext cx="8229600" cy="8046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>
                <a:latin typeface="SimHei" pitchFamily="2" charset="-122"/>
                <a:ea typeface="SimHei" pitchFamily="2" charset="-122"/>
              </a:defRPr>
            </a:lvl1pPr>
          </a:lstStyle>
          <a:p>
            <a:pPr lvl="0" algn="l" fontAlgn="base">
              <a:lnSpc>
                <a:spcPct val="85000"/>
              </a:lnSpc>
              <a:spcAft>
                <a:spcPct val="0"/>
              </a:spcAft>
            </a:pPr>
            <a:r>
              <a:rPr lang="zh-TW" altLang="en-US" dirty="0" smtClean="0"/>
              <a:t>按一下以編輯母片標題樣式</a:t>
            </a:r>
            <a:endParaRPr lang="en-US" dirty="0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zh-TW" altLang="en-US" dirty="0" smtClean="0">
                <a:solidFill>
                  <a:srgbClr val="808080"/>
                </a:solidFill>
              </a:rPr>
              <a:t>主標題</a:t>
            </a:r>
            <a:endParaRPr lang="en-GB" altLang="zh-TW" dirty="0">
              <a:solidFill>
                <a:srgbClr val="808080"/>
              </a:solidFill>
            </a:endParaRPr>
          </a:p>
        </p:txBody>
      </p:sp>
      <p:sp>
        <p:nvSpPr>
          <p:cNvPr id="4101" name="Freeform 5"/>
          <p:cNvSpPr>
            <a:spLocks/>
          </p:cNvSpPr>
          <p:nvPr userDrawn="1"/>
        </p:nvSpPr>
        <p:spPr bwMode="gray">
          <a:xfrm>
            <a:off x="457200" y="1040400"/>
            <a:ext cx="8229600" cy="5184775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3266"/>
              </a:cxn>
              <a:cxn ang="0">
                <a:pos x="5184" y="2352"/>
              </a:cxn>
              <a:cxn ang="0">
                <a:pos x="5184" y="0"/>
              </a:cxn>
              <a:cxn ang="0">
                <a:pos x="0" y="0"/>
              </a:cxn>
            </a:cxnLst>
            <a:rect l="0" t="0" r="r" b="b"/>
            <a:pathLst>
              <a:path w="5184" h="3266">
                <a:moveTo>
                  <a:pt x="0" y="0"/>
                </a:moveTo>
                <a:lnTo>
                  <a:pt x="0" y="3266"/>
                </a:lnTo>
                <a:lnTo>
                  <a:pt x="5184" y="2352"/>
                </a:lnTo>
                <a:lnTo>
                  <a:pt x="5184" y="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GB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7088275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Placeholder 1"/>
          <p:cNvSpPr>
            <a:spLocks noGrp="1"/>
          </p:cNvSpPr>
          <p:nvPr>
            <p:ph type="title"/>
          </p:nvPr>
        </p:nvSpPr>
        <p:spPr>
          <a:xfrm>
            <a:off x="457200" y="201168"/>
            <a:ext cx="8229600" cy="8046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>
                <a:latin typeface="SimHei" pitchFamily="2" charset="-122"/>
                <a:ea typeface="SimHei" pitchFamily="2" charset="-122"/>
              </a:defRPr>
            </a:lvl1pPr>
          </a:lstStyle>
          <a:p>
            <a:pPr lvl="0" algn="l" fontAlgn="base">
              <a:lnSpc>
                <a:spcPct val="85000"/>
              </a:lnSpc>
              <a:spcAft>
                <a:spcPct val="0"/>
              </a:spcAft>
            </a:pPr>
            <a:r>
              <a:rPr lang="zh-TW" altLang="en-US" dirty="0" smtClean="0"/>
              <a:t>按一下以編輯母片標題樣式</a:t>
            </a:r>
            <a:endParaRPr lang="en-US" dirty="0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zh-TW" altLang="en-US" dirty="0" smtClean="0">
                <a:solidFill>
                  <a:srgbClr val="808080"/>
                </a:solidFill>
              </a:rPr>
              <a:t>主標題</a:t>
            </a:r>
            <a:endParaRPr lang="en-GB" altLang="zh-TW" dirty="0">
              <a:solidFill>
                <a:srgbClr val="808080"/>
              </a:solidFill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1044000"/>
            <a:ext cx="8225549" cy="518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296891201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emf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.xml"/><Relationship Id="rId13" Type="http://schemas.openxmlformats.org/officeDocument/2006/relationships/slideLayout" Target="../slideLayouts/slideLayout28.xml"/><Relationship Id="rId3" Type="http://schemas.openxmlformats.org/officeDocument/2006/relationships/slideLayout" Target="../slideLayouts/slideLayout18.xml"/><Relationship Id="rId7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7.xml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Relationship Id="rId6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0.xml"/><Relationship Id="rId15" Type="http://schemas.openxmlformats.org/officeDocument/2006/relationships/image" Target="../media/image1.emf"/><Relationship Id="rId10" Type="http://schemas.openxmlformats.org/officeDocument/2006/relationships/slideLayout" Target="../slideLayouts/slideLayout25.xml"/><Relationship Id="rId4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4.xml"/><Relationship Id="rId1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6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31.xml"/><Relationship Id="rId7" Type="http://schemas.openxmlformats.org/officeDocument/2006/relationships/slideLayout" Target="../slideLayouts/slideLayout35.xml"/><Relationship Id="rId12" Type="http://schemas.openxmlformats.org/officeDocument/2006/relationships/slideLayout" Target="../slideLayouts/slideLayout40.xml"/><Relationship Id="rId2" Type="http://schemas.openxmlformats.org/officeDocument/2006/relationships/slideLayout" Target="../slideLayouts/slideLayout30.xml"/><Relationship Id="rId1" Type="http://schemas.openxmlformats.org/officeDocument/2006/relationships/slideLayout" Target="../slideLayouts/slideLayout29.xml"/><Relationship Id="rId6" Type="http://schemas.openxmlformats.org/officeDocument/2006/relationships/slideLayout" Target="../slideLayouts/slideLayout34.xml"/><Relationship Id="rId11" Type="http://schemas.openxmlformats.org/officeDocument/2006/relationships/slideLayout" Target="../slideLayouts/slideLayout39.xml"/><Relationship Id="rId5" Type="http://schemas.openxmlformats.org/officeDocument/2006/relationships/slideLayout" Target="../slideLayouts/slideLayout33.xml"/><Relationship Id="rId10" Type="http://schemas.openxmlformats.org/officeDocument/2006/relationships/slideLayout" Target="../slideLayouts/slideLayout38.xml"/><Relationship Id="rId4" Type="http://schemas.openxmlformats.org/officeDocument/2006/relationships/slideLayout" Target="../slideLayouts/slideLayout32.xml"/><Relationship Id="rId9" Type="http://schemas.openxmlformats.org/officeDocument/2006/relationships/slideLayout" Target="../slideLayouts/slideLayout37.xml"/><Relationship Id="rId14" Type="http://schemas.openxmlformats.org/officeDocument/2006/relationships/image" Target="../media/image1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圖片 8"/>
          <p:cNvPicPr/>
          <p:nvPr userDrawn="1"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8083660" y="6454775"/>
            <a:ext cx="603140" cy="204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1600"/>
            <a:ext cx="8229600" cy="8604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zh-TW" altLang="en-US" dirty="0" smtClean="0"/>
              <a:t>按一下以編輯母片標題樣式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425600"/>
            <a:ext cx="8229600" cy="4698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/>
            <a:r>
              <a:rPr lang="zh-TW" altLang="en-US" dirty="0" smtClean="0"/>
              <a:t>按一下以編輯母片文字樣式</a:t>
            </a:r>
          </a:p>
          <a:p>
            <a:pPr lvl="1"/>
            <a:r>
              <a:rPr lang="zh-TW" altLang="en-US" dirty="0" smtClean="0"/>
              <a:t>第二層</a:t>
            </a:r>
          </a:p>
          <a:p>
            <a:pPr lvl="2"/>
            <a:r>
              <a:rPr lang="zh-TW" altLang="en-US" dirty="0" smtClean="0"/>
              <a:t>第三層</a:t>
            </a:r>
          </a:p>
          <a:p>
            <a:pPr lvl="3"/>
            <a:r>
              <a:rPr lang="zh-TW" altLang="en-US" dirty="0" smtClean="0"/>
              <a:t>第四層</a:t>
            </a:r>
          </a:p>
          <a:p>
            <a:pPr lvl="4"/>
            <a:r>
              <a:rPr lang="zh-TW" altLang="en-US" dirty="0" smtClean="0"/>
              <a:t>第五層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8400" y="6415200"/>
            <a:ext cx="3434400" cy="2016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>
              <a:defRPr sz="1100">
                <a:solidFill>
                  <a:schemeClr val="bg1"/>
                </a:solidFill>
                <a:latin typeface="SimHei" pitchFamily="2" charset="-122"/>
                <a:ea typeface="SimHei" pitchFamily="2" charset="-122"/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zh-TW" altLang="en-US" dirty="0" smtClean="0">
                <a:solidFill>
                  <a:srgbClr val="808080"/>
                </a:solidFill>
              </a:rPr>
              <a:t>主標題</a:t>
            </a:r>
            <a:endParaRPr lang="en-GB" dirty="0">
              <a:solidFill>
                <a:srgbClr val="80808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57200" y="6415200"/>
            <a:ext cx="720000" cy="1980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zh-TW" altLang="en-US" sz="1100" dirty="0" smtClean="0">
                <a:solidFill>
                  <a:srgbClr val="808080"/>
                </a:solidFill>
                <a:latin typeface="SimHei" pitchFamily="2" charset="-122"/>
                <a:ea typeface="SimHei" pitchFamily="2" charset="-122"/>
              </a:rPr>
              <a:t>第</a:t>
            </a:r>
            <a:r>
              <a:rPr lang="en-GB" sz="1100" dirty="0" smtClean="0">
                <a:solidFill>
                  <a:srgbClr val="808080"/>
                </a:solidFill>
                <a:latin typeface="Arial"/>
              </a:rPr>
              <a:t> </a:t>
            </a:r>
            <a:fld id="{9AE4D82F-B047-469B-AC52-A46321747EAF}" type="slidenum">
              <a:rPr lang="en-GB" sz="1100" smtClean="0">
                <a:solidFill>
                  <a:srgbClr val="808080"/>
                </a:solidFill>
                <a:latin typeface="Arial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r>
              <a:rPr lang="en-GB" sz="1100" dirty="0" smtClean="0">
                <a:solidFill>
                  <a:srgbClr val="808080"/>
                </a:solidFill>
                <a:latin typeface="Arial"/>
              </a:rPr>
              <a:t> </a:t>
            </a:r>
            <a:r>
              <a:rPr lang="zh-TW" altLang="en-US" sz="1100" dirty="0" smtClean="0">
                <a:solidFill>
                  <a:srgbClr val="808080"/>
                </a:solidFill>
                <a:latin typeface="SimHei" pitchFamily="2" charset="-122"/>
                <a:ea typeface="SimHei" pitchFamily="2" charset="-122"/>
              </a:rPr>
              <a:t>頁</a:t>
            </a:r>
            <a:endParaRPr lang="en-GB" sz="1100" dirty="0">
              <a:solidFill>
                <a:srgbClr val="808080"/>
              </a:solidFill>
              <a:latin typeface="SimHei" pitchFamily="2" charset="-122"/>
              <a:ea typeface="SimHei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359678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2" r:id="rId1"/>
    <p:sldLayoutId id="2147483763" r:id="rId2"/>
    <p:sldLayoutId id="2147483764" r:id="rId3"/>
    <p:sldLayoutId id="2147483765" r:id="rId4"/>
    <p:sldLayoutId id="2147483766" r:id="rId5"/>
    <p:sldLayoutId id="2147483767" r:id="rId6"/>
    <p:sldLayoutId id="2147483768" r:id="rId7"/>
    <p:sldLayoutId id="2147483769" r:id="rId8"/>
    <p:sldLayoutId id="2147483770" r:id="rId9"/>
    <p:sldLayoutId id="2147483771" r:id="rId10"/>
    <p:sldLayoutId id="2147483772" r:id="rId11"/>
    <p:sldLayoutId id="2147483773" r:id="rId12"/>
    <p:sldLayoutId id="2147483774" r:id="rId13"/>
    <p:sldLayoutId id="2147483775" r:id="rId14"/>
    <p:sldLayoutId id="2147483673" r:id="rId15"/>
  </p:sldLayoutIdLst>
  <p:hf sldNum="0" hdr="0" dt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3000" b="1" kern="1200">
          <a:solidFill>
            <a:schemeClr val="bg1"/>
          </a:solidFill>
          <a:latin typeface="SimHei" pitchFamily="2" charset="-122"/>
          <a:ea typeface="SimHei" pitchFamily="2" charset="-122"/>
          <a:cs typeface="Arial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Clr>
          <a:schemeClr val="accent2"/>
        </a:buClr>
        <a:buSzPct val="70000"/>
        <a:buFont typeface="Arial" pitchFamily="34" charset="0"/>
        <a:buChar char="►"/>
        <a:defRPr sz="2400" kern="1200">
          <a:solidFill>
            <a:schemeClr val="bg1"/>
          </a:solidFill>
          <a:latin typeface="SimHei" pitchFamily="2" charset="-122"/>
          <a:ea typeface="SimHei" pitchFamily="2" charset="-122"/>
          <a:cs typeface="+mn-cs"/>
        </a:defRPr>
      </a:lvl1pPr>
      <a:lvl2pPr marL="709613" indent="-354013" algn="l" defTabSz="914400" rtl="0" eaLnBrk="1" latinLnBrk="0" hangingPunct="1">
        <a:spcBef>
          <a:spcPct val="20000"/>
        </a:spcBef>
        <a:buClr>
          <a:schemeClr val="accent2"/>
        </a:buClr>
        <a:buSzPct val="70000"/>
        <a:buFont typeface="Arial" pitchFamily="34" charset="0"/>
        <a:buChar char="►"/>
        <a:defRPr sz="2000" kern="1200">
          <a:solidFill>
            <a:schemeClr val="bg1"/>
          </a:solidFill>
          <a:latin typeface="SimHei" pitchFamily="2" charset="-122"/>
          <a:ea typeface="SimHei" pitchFamily="2" charset="-122"/>
          <a:cs typeface="+mn-cs"/>
        </a:defRPr>
      </a:lvl2pPr>
      <a:lvl3pPr marL="1077913" indent="-354013" algn="l" defTabSz="914400" rtl="0" eaLnBrk="1" latinLnBrk="0" hangingPunct="1">
        <a:spcBef>
          <a:spcPct val="20000"/>
        </a:spcBef>
        <a:buClr>
          <a:schemeClr val="accent2"/>
        </a:buClr>
        <a:buSzPct val="70000"/>
        <a:buFont typeface="Arial" pitchFamily="34" charset="0"/>
        <a:buChar char="►"/>
        <a:defRPr sz="1800" kern="1200">
          <a:solidFill>
            <a:schemeClr val="bg1"/>
          </a:solidFill>
          <a:latin typeface="SimHei" pitchFamily="2" charset="-122"/>
          <a:ea typeface="SimHei" pitchFamily="2" charset="-122"/>
          <a:cs typeface="+mn-cs"/>
        </a:defRPr>
      </a:lvl3pPr>
      <a:lvl4pPr marL="1433513" indent="-355600" algn="l" defTabSz="914400" rtl="0" eaLnBrk="1" latinLnBrk="0" hangingPunct="1">
        <a:spcBef>
          <a:spcPct val="20000"/>
        </a:spcBef>
        <a:buClr>
          <a:schemeClr val="accent2"/>
        </a:buClr>
        <a:buSzPct val="70000"/>
        <a:buFont typeface="Arial" pitchFamily="34" charset="0"/>
        <a:buChar char="►"/>
        <a:defRPr sz="1600" kern="1200">
          <a:solidFill>
            <a:schemeClr val="bg1"/>
          </a:solidFill>
          <a:latin typeface="SimHei" pitchFamily="2" charset="-122"/>
          <a:ea typeface="SimHei" pitchFamily="2" charset="-122"/>
          <a:cs typeface="+mn-cs"/>
        </a:defRPr>
      </a:lvl4pPr>
      <a:lvl5pPr marL="1787525" indent="-354013" algn="l" defTabSz="914400" rtl="0" eaLnBrk="1" latinLnBrk="0" hangingPunct="1">
        <a:spcBef>
          <a:spcPct val="20000"/>
        </a:spcBef>
        <a:buClr>
          <a:schemeClr val="accent2"/>
        </a:buClr>
        <a:buSzPct val="70000"/>
        <a:buFont typeface="Arial" pitchFamily="34" charset="0"/>
        <a:buChar char="►"/>
        <a:defRPr sz="1600" kern="1200">
          <a:solidFill>
            <a:schemeClr val="bg1"/>
          </a:solidFill>
          <a:latin typeface="SimHei" pitchFamily="2" charset="-122"/>
          <a:ea typeface="SimHei" pitchFamily="2" charset="-122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圖片 8"/>
          <p:cNvPicPr/>
          <p:nvPr userDrawn="1"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8083660" y="6454775"/>
            <a:ext cx="603140" cy="204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1600"/>
            <a:ext cx="8229600" cy="8604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zh-TW" altLang="en-US" smtClean="0"/>
              <a:t>按一下以編輯母片標題樣式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425600"/>
            <a:ext cx="8229600" cy="4698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/>
            <a:r>
              <a:rPr lang="zh-TW" altLang="en-US" dirty="0" smtClean="0"/>
              <a:t>按一下以編輯母片文字樣式</a:t>
            </a:r>
          </a:p>
          <a:p>
            <a:pPr lvl="1"/>
            <a:r>
              <a:rPr lang="zh-TW" altLang="en-US" dirty="0" smtClean="0"/>
              <a:t>第二層</a:t>
            </a:r>
          </a:p>
          <a:p>
            <a:pPr lvl="2"/>
            <a:r>
              <a:rPr lang="zh-TW" altLang="en-US" dirty="0" smtClean="0"/>
              <a:t>第三層</a:t>
            </a:r>
          </a:p>
          <a:p>
            <a:pPr lvl="3"/>
            <a:r>
              <a:rPr lang="zh-TW" altLang="en-US" dirty="0" smtClean="0"/>
              <a:t>第四層</a:t>
            </a:r>
          </a:p>
          <a:p>
            <a:pPr lvl="4"/>
            <a:r>
              <a:rPr lang="zh-TW" altLang="en-US" dirty="0" smtClean="0"/>
              <a:t>第五層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8400" y="6415200"/>
            <a:ext cx="3434400" cy="2016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>
              <a:defRPr sz="1100">
                <a:solidFill>
                  <a:schemeClr val="bg1"/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GB" smtClean="0">
                <a:solidFill>
                  <a:srgbClr val="808080"/>
                </a:solidFill>
                <a:latin typeface="Arial"/>
              </a:rPr>
              <a:t>Presentation title</a:t>
            </a:r>
            <a:endParaRPr lang="en-GB" dirty="0">
              <a:solidFill>
                <a:srgbClr val="808080"/>
              </a:solidFill>
              <a:latin typeface="Arial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57200" y="6415200"/>
            <a:ext cx="720000" cy="1980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GB" sz="1100" dirty="0" smtClean="0">
                <a:solidFill>
                  <a:srgbClr val="808080"/>
                </a:solidFill>
                <a:latin typeface="Arial"/>
              </a:rPr>
              <a:t>Page </a:t>
            </a:r>
            <a:fld id="{9AE4D82F-B047-469B-AC52-A46321747EAF}" type="slidenum">
              <a:rPr lang="en-GB" sz="1100" smtClean="0">
                <a:solidFill>
                  <a:srgbClr val="808080"/>
                </a:solidFill>
                <a:latin typeface="Arial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GB" sz="1100" dirty="0">
              <a:solidFill>
                <a:srgbClr val="80808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5104962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8" r:id="rId1"/>
    <p:sldLayoutId id="2147483779" r:id="rId2"/>
    <p:sldLayoutId id="2147483780" r:id="rId3"/>
    <p:sldLayoutId id="2147483781" r:id="rId4"/>
    <p:sldLayoutId id="2147483782" r:id="rId5"/>
    <p:sldLayoutId id="2147483783" r:id="rId6"/>
    <p:sldLayoutId id="2147483784" r:id="rId7"/>
    <p:sldLayoutId id="2147483785" r:id="rId8"/>
    <p:sldLayoutId id="2147483786" r:id="rId9"/>
    <p:sldLayoutId id="2147483787" r:id="rId10"/>
    <p:sldLayoutId id="2147483788" r:id="rId11"/>
    <p:sldLayoutId id="2147483789" r:id="rId12"/>
    <p:sldLayoutId id="2147483790" r:id="rId13"/>
  </p:sldLayoutIdLst>
  <p:hf sldNum="0" hdr="0" dt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3000" b="1" kern="1200">
          <a:solidFill>
            <a:schemeClr val="bg1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Clr>
          <a:schemeClr val="accent2"/>
        </a:buClr>
        <a:buSzPct val="70000"/>
        <a:buFont typeface="Arial" pitchFamily="34" charset="0"/>
        <a:buChar char="►"/>
        <a:defRPr sz="2400" kern="1200">
          <a:solidFill>
            <a:schemeClr val="bg1"/>
          </a:solidFill>
          <a:latin typeface="+mn-lt"/>
          <a:ea typeface="+mn-ea"/>
          <a:cs typeface="+mn-cs"/>
        </a:defRPr>
      </a:lvl1pPr>
      <a:lvl2pPr marL="709613" indent="-354013" algn="l" defTabSz="914400" rtl="0" eaLnBrk="1" latinLnBrk="0" hangingPunct="1">
        <a:spcBef>
          <a:spcPct val="20000"/>
        </a:spcBef>
        <a:buClr>
          <a:schemeClr val="accent2"/>
        </a:buClr>
        <a:buSzPct val="70000"/>
        <a:buFont typeface="Arial" pitchFamily="34" charset="0"/>
        <a:buChar char="►"/>
        <a:defRPr sz="2000" kern="1200">
          <a:solidFill>
            <a:schemeClr val="bg1"/>
          </a:solidFill>
          <a:latin typeface="+mn-lt"/>
          <a:ea typeface="+mn-ea"/>
          <a:cs typeface="+mn-cs"/>
        </a:defRPr>
      </a:lvl2pPr>
      <a:lvl3pPr marL="1077913" indent="-354013" algn="l" defTabSz="914400" rtl="0" eaLnBrk="1" latinLnBrk="0" hangingPunct="1">
        <a:spcBef>
          <a:spcPct val="20000"/>
        </a:spcBef>
        <a:buClr>
          <a:schemeClr val="accent2"/>
        </a:buClr>
        <a:buSzPct val="70000"/>
        <a:buFont typeface="Arial" pitchFamily="34" charset="0"/>
        <a:buChar char="►"/>
        <a:defRPr sz="1800" kern="1200">
          <a:solidFill>
            <a:schemeClr val="bg1"/>
          </a:solidFill>
          <a:latin typeface="+mn-lt"/>
          <a:ea typeface="+mn-ea"/>
          <a:cs typeface="+mn-cs"/>
        </a:defRPr>
      </a:lvl3pPr>
      <a:lvl4pPr marL="1433513" indent="-355600" algn="l" defTabSz="914400" rtl="0" eaLnBrk="1" latinLnBrk="0" hangingPunct="1">
        <a:spcBef>
          <a:spcPct val="20000"/>
        </a:spcBef>
        <a:buClr>
          <a:schemeClr val="accent2"/>
        </a:buClr>
        <a:buSzPct val="70000"/>
        <a:buFont typeface="Arial" pitchFamily="34" charset="0"/>
        <a:buChar char="►"/>
        <a:defRPr sz="1600" kern="1200">
          <a:solidFill>
            <a:schemeClr val="bg1"/>
          </a:solidFill>
          <a:latin typeface="+mn-lt"/>
          <a:ea typeface="+mn-ea"/>
          <a:cs typeface="+mn-cs"/>
        </a:defRPr>
      </a:lvl4pPr>
      <a:lvl5pPr marL="1787525" indent="-354013" algn="l" defTabSz="914400" rtl="0" eaLnBrk="1" latinLnBrk="0" hangingPunct="1">
        <a:spcBef>
          <a:spcPct val="20000"/>
        </a:spcBef>
        <a:buClr>
          <a:schemeClr val="accent2"/>
        </a:buClr>
        <a:buSzPct val="70000"/>
        <a:buFont typeface="Arial" pitchFamily="34" charset="0"/>
        <a:buChar char="►"/>
        <a:defRPr sz="16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圖片 8"/>
          <p:cNvPicPr/>
          <p:nvPr userDrawn="1"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8083660" y="6454775"/>
            <a:ext cx="603140" cy="204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1600"/>
            <a:ext cx="8229600" cy="8604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zh-TW" altLang="en-US" dirty="0" smtClean="0"/>
              <a:t>按一下以編輯母片標題樣式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425600"/>
            <a:ext cx="8229600" cy="4698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/>
            <a:r>
              <a:rPr lang="zh-TW" altLang="en-US" dirty="0" smtClean="0"/>
              <a:t>按一下以編輯母片文字樣式</a:t>
            </a:r>
          </a:p>
          <a:p>
            <a:pPr lvl="1"/>
            <a:r>
              <a:rPr lang="zh-TW" altLang="en-US" dirty="0" smtClean="0"/>
              <a:t>第二層</a:t>
            </a:r>
          </a:p>
          <a:p>
            <a:pPr lvl="2"/>
            <a:r>
              <a:rPr lang="zh-TW" altLang="en-US" dirty="0" smtClean="0"/>
              <a:t>第三層</a:t>
            </a:r>
          </a:p>
          <a:p>
            <a:pPr lvl="3"/>
            <a:r>
              <a:rPr lang="zh-TW" altLang="en-US" dirty="0" smtClean="0"/>
              <a:t>第四層</a:t>
            </a:r>
          </a:p>
          <a:p>
            <a:pPr lvl="4"/>
            <a:r>
              <a:rPr lang="zh-TW" altLang="en-US" dirty="0" smtClean="0"/>
              <a:t>第五層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8400" y="6415200"/>
            <a:ext cx="3434400" cy="2016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>
              <a:defRPr sz="1100">
                <a:solidFill>
                  <a:schemeClr val="bg1"/>
                </a:solidFill>
                <a:latin typeface="SimHei" pitchFamily="2" charset="-122"/>
                <a:ea typeface="SimHei" pitchFamily="2" charset="-122"/>
              </a:defRPr>
            </a:lvl1pPr>
          </a:lstStyle>
          <a:p>
            <a:r>
              <a:rPr lang="zh-TW" altLang="en-US" dirty="0" smtClean="0">
                <a:solidFill>
                  <a:srgbClr val="646464"/>
                </a:solidFill>
              </a:rPr>
              <a:t>主標題</a:t>
            </a:r>
            <a:endParaRPr lang="en-GB" dirty="0">
              <a:solidFill>
                <a:srgbClr val="646464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57200" y="6415200"/>
            <a:ext cx="720000" cy="1980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ctr"/>
            <a:r>
              <a:rPr lang="zh-TW" altLang="en-US" sz="1100" dirty="0" smtClean="0">
                <a:solidFill>
                  <a:srgbClr val="646464"/>
                </a:solidFill>
                <a:latin typeface="SimHei" pitchFamily="2" charset="-122"/>
                <a:ea typeface="SimHei" pitchFamily="2" charset="-122"/>
              </a:rPr>
              <a:t>第</a:t>
            </a:r>
            <a:r>
              <a:rPr lang="en-GB" sz="1100" dirty="0" smtClean="0">
                <a:solidFill>
                  <a:srgbClr val="646464"/>
                </a:solidFill>
                <a:ea typeface="SimHei" pitchFamily="2" charset="-122"/>
              </a:rPr>
              <a:t> </a:t>
            </a:r>
            <a:fld id="{9AE4D82F-B047-469B-AC52-A46321747EAF}" type="slidenum">
              <a:rPr lang="en-GB" sz="1100" smtClean="0">
                <a:solidFill>
                  <a:srgbClr val="646464"/>
                </a:solidFill>
                <a:ea typeface="SimHei" pitchFamily="2" charset="-122"/>
              </a:rPr>
              <a:pPr algn="ctr"/>
              <a:t>‹#›</a:t>
            </a:fld>
            <a:r>
              <a:rPr lang="en-GB" sz="1100" dirty="0" smtClean="0">
                <a:solidFill>
                  <a:srgbClr val="646464"/>
                </a:solidFill>
                <a:ea typeface="SimHei" pitchFamily="2" charset="-122"/>
              </a:rPr>
              <a:t> </a:t>
            </a:r>
            <a:r>
              <a:rPr lang="zh-TW" altLang="en-US" sz="1100" dirty="0" smtClean="0">
                <a:solidFill>
                  <a:srgbClr val="646464"/>
                </a:solidFill>
                <a:latin typeface="SimHei" pitchFamily="2" charset="-122"/>
                <a:ea typeface="SimHei" pitchFamily="2" charset="-122"/>
              </a:rPr>
              <a:t>頁</a:t>
            </a:r>
            <a:endParaRPr lang="en-GB" sz="1100" dirty="0">
              <a:solidFill>
                <a:srgbClr val="646464"/>
              </a:solidFill>
              <a:latin typeface="SimHei" pitchFamily="2" charset="-122"/>
              <a:ea typeface="SimHei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3832814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  <p:sldLayoutId id="2147483804" r:id="rId12"/>
  </p:sldLayoutIdLst>
  <p:hf sldNum="0" hdr="0" dt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3000" b="1" kern="1200">
          <a:solidFill>
            <a:schemeClr val="bg1"/>
          </a:solidFill>
          <a:latin typeface="SimHei" pitchFamily="2" charset="-122"/>
          <a:ea typeface="SimHei" pitchFamily="2" charset="-122"/>
          <a:cs typeface="Arial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Clr>
          <a:schemeClr val="accent2"/>
        </a:buClr>
        <a:buSzPct val="70000"/>
        <a:buFont typeface="Arial" pitchFamily="34" charset="0"/>
        <a:buChar char="►"/>
        <a:defRPr sz="2400" kern="1200">
          <a:solidFill>
            <a:schemeClr val="bg1"/>
          </a:solidFill>
          <a:latin typeface="SimHei" pitchFamily="2" charset="-122"/>
          <a:ea typeface="SimHei" pitchFamily="2" charset="-122"/>
          <a:cs typeface="+mn-cs"/>
        </a:defRPr>
      </a:lvl1pPr>
      <a:lvl2pPr marL="709613" indent="-354013" algn="l" defTabSz="914400" rtl="0" eaLnBrk="1" latinLnBrk="0" hangingPunct="1">
        <a:spcBef>
          <a:spcPct val="20000"/>
        </a:spcBef>
        <a:buClr>
          <a:schemeClr val="accent2"/>
        </a:buClr>
        <a:buSzPct val="70000"/>
        <a:buFont typeface="Arial" pitchFamily="34" charset="0"/>
        <a:buChar char="►"/>
        <a:defRPr sz="2000" kern="1200">
          <a:solidFill>
            <a:schemeClr val="bg1"/>
          </a:solidFill>
          <a:latin typeface="SimHei" pitchFamily="2" charset="-122"/>
          <a:ea typeface="SimHei" pitchFamily="2" charset="-122"/>
          <a:cs typeface="+mn-cs"/>
        </a:defRPr>
      </a:lvl2pPr>
      <a:lvl3pPr marL="1077913" indent="-354013" algn="l" defTabSz="914400" rtl="0" eaLnBrk="1" latinLnBrk="0" hangingPunct="1">
        <a:spcBef>
          <a:spcPct val="20000"/>
        </a:spcBef>
        <a:buClr>
          <a:schemeClr val="accent2"/>
        </a:buClr>
        <a:buSzPct val="70000"/>
        <a:buFont typeface="Arial" pitchFamily="34" charset="0"/>
        <a:buChar char="►"/>
        <a:defRPr sz="1800" kern="1200">
          <a:solidFill>
            <a:schemeClr val="bg1"/>
          </a:solidFill>
          <a:latin typeface="SimHei" pitchFamily="2" charset="-122"/>
          <a:ea typeface="SimHei" pitchFamily="2" charset="-122"/>
          <a:cs typeface="+mn-cs"/>
        </a:defRPr>
      </a:lvl3pPr>
      <a:lvl4pPr marL="1433513" indent="-355600" algn="l" defTabSz="914400" rtl="0" eaLnBrk="1" latinLnBrk="0" hangingPunct="1">
        <a:spcBef>
          <a:spcPct val="20000"/>
        </a:spcBef>
        <a:buClr>
          <a:schemeClr val="accent2"/>
        </a:buClr>
        <a:buSzPct val="70000"/>
        <a:buFont typeface="Arial" pitchFamily="34" charset="0"/>
        <a:buChar char="►"/>
        <a:defRPr sz="1600" kern="1200">
          <a:solidFill>
            <a:schemeClr val="bg1"/>
          </a:solidFill>
          <a:latin typeface="SimHei" pitchFamily="2" charset="-122"/>
          <a:ea typeface="SimHei" pitchFamily="2" charset="-122"/>
          <a:cs typeface="+mn-cs"/>
        </a:defRPr>
      </a:lvl4pPr>
      <a:lvl5pPr marL="1787525" indent="-354013" algn="l" defTabSz="914400" rtl="0" eaLnBrk="1" latinLnBrk="0" hangingPunct="1">
        <a:spcBef>
          <a:spcPct val="20000"/>
        </a:spcBef>
        <a:buClr>
          <a:schemeClr val="accent2"/>
        </a:buClr>
        <a:buSzPct val="70000"/>
        <a:buFont typeface="Arial" pitchFamily="34" charset="0"/>
        <a:buChar char="►"/>
        <a:defRPr sz="1600" kern="1200">
          <a:solidFill>
            <a:schemeClr val="bg1"/>
          </a:solidFill>
          <a:latin typeface="SimHei" pitchFamily="2" charset="-122"/>
          <a:ea typeface="SimHei" pitchFamily="2" charset="-122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5.png"/><Relationship Id="rId4" Type="http://schemas.openxmlformats.org/officeDocument/2006/relationships/oleObject" Target="../embeddings/oleObject1.bin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0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tiff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30.xml"/><Relationship Id="rId4" Type="http://schemas.openxmlformats.org/officeDocument/2006/relationships/image" Target="../media/image9.emf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zh-TW" altLang="en-US" sz="3600" dirty="0" smtClean="0">
                <a:latin typeface="SimHei" pitchFamily="2" charset="-122"/>
                <a:ea typeface="SimHei" pitchFamily="2" charset="-122"/>
              </a:rPr>
              <a:t>如何打造自己成為</a:t>
            </a:r>
            <a:r>
              <a:rPr lang="en-US" altLang="zh-TW" sz="3600" dirty="0" smtClean="0">
                <a:latin typeface="SimHei" pitchFamily="2" charset="-122"/>
                <a:ea typeface="SimHei" pitchFamily="2" charset="-122"/>
              </a:rPr>
              <a:t/>
            </a:r>
            <a:br>
              <a:rPr lang="en-US" altLang="zh-TW" sz="3600" dirty="0" smtClean="0">
                <a:latin typeface="SimHei" pitchFamily="2" charset="-122"/>
                <a:ea typeface="SimHei" pitchFamily="2" charset="-122"/>
              </a:rPr>
            </a:br>
            <a:r>
              <a:rPr lang="zh-TW" altLang="en-US" sz="3600" dirty="0" smtClean="0">
                <a:latin typeface="SimHei" pitchFamily="2" charset="-122"/>
                <a:ea typeface="SimHei" pitchFamily="2" charset="-122"/>
              </a:rPr>
              <a:t>國際級會計專業人才</a:t>
            </a:r>
            <a:endParaRPr lang="en-US" altLang="zh-TW" sz="3600" dirty="0" smtClean="0">
              <a:latin typeface="SimHei" pitchFamily="2" charset="-122"/>
              <a:ea typeface="SimHei" pitchFamily="2" charset="-122"/>
            </a:endParaRP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>
              <a:lnSpc>
                <a:spcPct val="20000"/>
              </a:lnSpc>
            </a:pPr>
            <a:endParaRPr lang="en-US" altLang="zh-TW" sz="1800" b="1" dirty="0" smtClean="0">
              <a:ea typeface="新細明體" charset="-120"/>
            </a:endParaRPr>
          </a:p>
          <a:p>
            <a:pPr eaLnBrk="1" hangingPunct="1">
              <a:lnSpc>
                <a:spcPct val="80000"/>
              </a:lnSpc>
            </a:pPr>
            <a:r>
              <a:rPr lang="zh-TW" altLang="en-US" sz="2400" b="1" dirty="0" smtClean="0">
                <a:latin typeface="SimHei" pitchFamily="2" charset="-122"/>
                <a:ea typeface="SimHei" pitchFamily="2" charset="-122"/>
              </a:rPr>
              <a:t>安永聯合會計師事務所</a:t>
            </a:r>
            <a:endParaRPr lang="en-US" altLang="zh-TW" sz="2400" b="1" dirty="0" smtClean="0">
              <a:latin typeface="SimHei" pitchFamily="2" charset="-122"/>
              <a:ea typeface="SimHei" pitchFamily="2" charset="-122"/>
            </a:endParaRPr>
          </a:p>
          <a:p>
            <a:pPr eaLnBrk="1" hangingPunct="1">
              <a:lnSpc>
                <a:spcPct val="80000"/>
              </a:lnSpc>
            </a:pPr>
            <a:r>
              <a:rPr lang="zh-TW" altLang="en-US" sz="2400" b="1" dirty="0" smtClean="0">
                <a:latin typeface="SimHei" pitchFamily="2" charset="-122"/>
                <a:ea typeface="SimHei" pitchFamily="2" charset="-122"/>
              </a:rPr>
              <a:t>王金來 </a:t>
            </a:r>
            <a:r>
              <a:rPr lang="en-US" altLang="zh-TW" sz="2400" b="1" dirty="0" smtClean="0">
                <a:latin typeface="SimHei" pitchFamily="2" charset="-122"/>
                <a:ea typeface="SimHei" pitchFamily="2" charset="-122"/>
              </a:rPr>
              <a:t> </a:t>
            </a:r>
            <a:r>
              <a:rPr lang="zh-TW" altLang="en-US" sz="2400" b="1" dirty="0" smtClean="0">
                <a:latin typeface="SimHei" pitchFamily="2" charset="-122"/>
                <a:ea typeface="SimHei" pitchFamily="2" charset="-122"/>
              </a:rPr>
              <a:t>所長</a:t>
            </a:r>
          </a:p>
          <a:p>
            <a:pPr eaLnBrk="1" hangingPunct="1">
              <a:lnSpc>
                <a:spcPct val="80000"/>
              </a:lnSpc>
            </a:pPr>
            <a:endParaRPr lang="en-US" altLang="zh-TW" sz="1800" b="1" dirty="0" smtClean="0">
              <a:latin typeface="SimHei" pitchFamily="2" charset="-122"/>
              <a:ea typeface="SimHei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z="3200" dirty="0" smtClean="0">
                <a:latin typeface="SimHei" pitchFamily="2" charset="-122"/>
                <a:ea typeface="SimHei" pitchFamily="2" charset="-122"/>
              </a:rPr>
              <a:t>台灣專業人才之機會與挑戰</a:t>
            </a:r>
          </a:p>
        </p:txBody>
      </p:sp>
      <p:sp>
        <p:nvSpPr>
          <p:cNvPr id="21507" name="內容版面配置區 2"/>
          <p:cNvSpPr>
            <a:spLocks noGrp="1"/>
          </p:cNvSpPr>
          <p:nvPr>
            <p:ph idx="1"/>
          </p:nvPr>
        </p:nvSpPr>
        <p:spPr>
          <a:xfrm>
            <a:off x="455614" y="1143000"/>
            <a:ext cx="8231187" cy="4789488"/>
          </a:xfrm>
        </p:spPr>
        <p:txBody>
          <a:bodyPr/>
          <a:lstStyle/>
          <a:p>
            <a:r>
              <a:rPr lang="zh-TW" altLang="en-US" dirty="0" smtClean="0">
                <a:latin typeface="SimHei" pitchFamily="2" charset="-122"/>
                <a:ea typeface="SimHei" pitchFamily="2" charset="-122"/>
              </a:rPr>
              <a:t>兩岸三地學術及學生交流</a:t>
            </a:r>
            <a:endParaRPr lang="en-US" altLang="zh-TW" dirty="0" smtClean="0">
              <a:latin typeface="SimHei" pitchFamily="2" charset="-122"/>
              <a:ea typeface="SimHei" pitchFamily="2" charset="-122"/>
            </a:endParaRPr>
          </a:p>
          <a:p>
            <a:r>
              <a:rPr lang="zh-TW" altLang="en-US" dirty="0" smtClean="0">
                <a:latin typeface="SimHei" pitchFamily="2" charset="-122"/>
                <a:ea typeface="SimHei" pitchFamily="2" charset="-122"/>
              </a:rPr>
              <a:t>台灣心、兩岸情、國際觀</a:t>
            </a:r>
            <a:endParaRPr lang="en-US" altLang="zh-TW" dirty="0" smtClean="0">
              <a:latin typeface="SimHei" pitchFamily="2" charset="-122"/>
              <a:ea typeface="SimHei" pitchFamily="2" charset="-122"/>
            </a:endParaRPr>
          </a:p>
          <a:p>
            <a:r>
              <a:rPr lang="zh-TW" altLang="en-US" dirty="0" smtClean="0">
                <a:latin typeface="SimHei" pitchFamily="2" charset="-122"/>
                <a:ea typeface="SimHei" pitchFamily="2" charset="-122"/>
              </a:rPr>
              <a:t>人才國際化、區域化、大中華化之競合</a:t>
            </a:r>
            <a:endParaRPr lang="en-US" altLang="zh-TW" dirty="0" smtClean="0">
              <a:latin typeface="SimHei" pitchFamily="2" charset="-122"/>
              <a:ea typeface="SimHei" pitchFamily="2" charset="-122"/>
            </a:endParaRPr>
          </a:p>
          <a:p>
            <a:r>
              <a:rPr lang="zh-TW" altLang="en-US" dirty="0" smtClean="0">
                <a:latin typeface="SimHei" pitchFamily="2" charset="-122"/>
                <a:ea typeface="SimHei" pitchFamily="2" charset="-122"/>
              </a:rPr>
              <a:t>本土人才國際化 </a:t>
            </a:r>
            <a:r>
              <a:rPr lang="en-US" altLang="zh-TW" dirty="0" smtClean="0">
                <a:latin typeface="SimHei" pitchFamily="2" charset="-122"/>
                <a:ea typeface="SimHei" pitchFamily="2" charset="-122"/>
              </a:rPr>
              <a:t>vs.</a:t>
            </a:r>
            <a:r>
              <a:rPr lang="zh-TW" altLang="en-US" dirty="0" smtClean="0">
                <a:latin typeface="SimHei" pitchFamily="2" charset="-122"/>
                <a:ea typeface="SimHei" pitchFamily="2" charset="-122"/>
              </a:rPr>
              <a:t>國際人才本土化</a:t>
            </a:r>
            <a:endParaRPr lang="en-US" altLang="zh-TW" dirty="0" smtClean="0">
              <a:latin typeface="SimHei" pitchFamily="2" charset="-122"/>
              <a:ea typeface="SimHei" pitchFamily="2" charset="-122"/>
            </a:endParaRPr>
          </a:p>
          <a:p>
            <a:r>
              <a:rPr lang="zh-TW" altLang="en-US" dirty="0" smtClean="0">
                <a:latin typeface="SimHei" pitchFamily="2" charset="-122"/>
                <a:ea typeface="SimHei" pitchFamily="2" charset="-122"/>
              </a:rPr>
              <a:t>台灣人才外流之新趨勢</a:t>
            </a:r>
            <a:endParaRPr lang="en-US" altLang="zh-TW" dirty="0" smtClean="0">
              <a:latin typeface="SimHei" pitchFamily="2" charset="-122"/>
              <a:ea typeface="SimHei" pitchFamily="2" charset="-122"/>
            </a:endParaRPr>
          </a:p>
          <a:p>
            <a:r>
              <a:rPr lang="zh-TW" altLang="en-US" dirty="0" smtClean="0">
                <a:latin typeface="SimHei" pitchFamily="2" charset="-122"/>
                <a:ea typeface="SimHei" pitchFamily="2" charset="-122"/>
              </a:rPr>
              <a:t>吸引人才、發展人才、留任人才</a:t>
            </a:r>
            <a:endParaRPr lang="en-US" altLang="zh-TW" dirty="0" smtClean="0">
              <a:latin typeface="SimHei" pitchFamily="2" charset="-122"/>
              <a:ea typeface="SimHei" pitchFamily="2" charset="-122"/>
            </a:endParaRPr>
          </a:p>
          <a:p>
            <a:r>
              <a:rPr lang="zh-TW" altLang="en-US" dirty="0" smtClean="0">
                <a:latin typeface="SimHei" pitchFamily="2" charset="-122"/>
                <a:ea typeface="SimHei" pitchFamily="2" charset="-122"/>
              </a:rPr>
              <a:t>肥貓不能亂打</a:t>
            </a:r>
            <a:endParaRPr lang="en-US" altLang="zh-TW" dirty="0" smtClean="0">
              <a:latin typeface="SimHei" pitchFamily="2" charset="-122"/>
              <a:ea typeface="SimHei" pitchFamily="2" charset="-122"/>
            </a:endParaRPr>
          </a:p>
          <a:p>
            <a:r>
              <a:rPr lang="zh-TW" altLang="en-US" dirty="0" smtClean="0">
                <a:latin typeface="SimHei" pitchFamily="2" charset="-122"/>
                <a:ea typeface="SimHei" pitchFamily="2" charset="-122"/>
              </a:rPr>
              <a:t>專業能力、專業人才、專業肯定、專業彈薪</a:t>
            </a:r>
            <a:endParaRPr lang="en-US" altLang="zh-TW" dirty="0" smtClean="0">
              <a:latin typeface="SimHei" pitchFamily="2" charset="-122"/>
              <a:ea typeface="SimHei" pitchFamily="2" charset="-122"/>
            </a:endParaRPr>
          </a:p>
          <a:p>
            <a:r>
              <a:rPr lang="zh-TW" altLang="en-US" dirty="0" smtClean="0">
                <a:latin typeface="SimHei" pitchFamily="2" charset="-122"/>
                <a:ea typeface="SimHei" pitchFamily="2" charset="-122"/>
              </a:rPr>
              <a:t>創造環境吸引人才</a:t>
            </a:r>
            <a:r>
              <a:rPr lang="en-US" altLang="zh-TW" dirty="0" smtClean="0">
                <a:latin typeface="SimHei" pitchFamily="2" charset="-122"/>
                <a:ea typeface="SimHei" pitchFamily="2" charset="-122"/>
              </a:rPr>
              <a:t>– </a:t>
            </a:r>
            <a:r>
              <a:rPr lang="zh-TW" altLang="en-US" dirty="0" smtClean="0">
                <a:latin typeface="SimHei" pitchFamily="2" charset="-122"/>
                <a:ea typeface="SimHei" pitchFamily="2" charset="-122"/>
              </a:rPr>
              <a:t>國家競爭力</a:t>
            </a:r>
            <a:endParaRPr lang="en-US" altLang="zh-TW" dirty="0" smtClean="0">
              <a:latin typeface="SimHei" pitchFamily="2" charset="-122"/>
              <a:ea typeface="SimHei" pitchFamily="2" charset="-122"/>
            </a:endParaRPr>
          </a:p>
          <a:p>
            <a:endParaRPr lang="zh-TW" altLang="en-US" sz="2800" dirty="0" smtClean="0">
              <a:latin typeface="SimHei" pitchFamily="2" charset="-122"/>
              <a:ea typeface="SimHei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標題 1"/>
          <p:cNvSpPr>
            <a:spLocks noGrp="1"/>
          </p:cNvSpPr>
          <p:nvPr>
            <p:ph type="title"/>
          </p:nvPr>
        </p:nvSpPr>
        <p:spPr>
          <a:xfrm>
            <a:off x="539750" y="228600"/>
            <a:ext cx="8231188" cy="838200"/>
          </a:xfrm>
        </p:spPr>
        <p:txBody>
          <a:bodyPr/>
          <a:lstStyle/>
          <a:p>
            <a:r>
              <a:rPr lang="en-US" altLang="zh-TW" sz="3200" dirty="0" smtClean="0">
                <a:latin typeface="Arial" charset="0"/>
                <a:ea typeface="SimHei" pitchFamily="2" charset="-122"/>
                <a:cs typeface="Arial" charset="0"/>
              </a:rPr>
              <a:t>International Accountant /CFO </a:t>
            </a:r>
            <a:r>
              <a:rPr lang="en-US" altLang="zh-TW" sz="3200" dirty="0" smtClean="0">
                <a:ea typeface="SimHei" pitchFamily="2" charset="-122"/>
                <a:cs typeface="Arial" charset="0"/>
              </a:rPr>
              <a:t>– </a:t>
            </a:r>
            <a:r>
              <a:rPr lang="zh-TW" altLang="en-US" sz="3200" dirty="0" smtClean="0">
                <a:ea typeface="SimHei" pitchFamily="2" charset="-122"/>
                <a:cs typeface="Arial" charset="0"/>
              </a:rPr>
              <a:t>台商企業</a:t>
            </a:r>
          </a:p>
        </p:txBody>
      </p:sp>
      <p:sp>
        <p:nvSpPr>
          <p:cNvPr id="22531" name="等腰三角形 4"/>
          <p:cNvSpPr>
            <a:spLocks noChangeArrowheads="1"/>
          </p:cNvSpPr>
          <p:nvPr/>
        </p:nvSpPr>
        <p:spPr bwMode="auto">
          <a:xfrm>
            <a:off x="2627313" y="2133600"/>
            <a:ext cx="3600450" cy="2808288"/>
          </a:xfrm>
          <a:prstGeom prst="triangle">
            <a:avLst>
              <a:gd name="adj" fmla="val 50000"/>
            </a:avLst>
          </a:prstGeom>
          <a:noFill/>
          <a:ln w="57150" cap="rnd" cmpd="sng" algn="ctr">
            <a:solidFill>
              <a:srgbClr val="FFD200"/>
            </a:solidFill>
            <a:bevel/>
            <a:headEnd/>
            <a:tailEnd/>
          </a:ln>
        </p:spPr>
        <p:txBody>
          <a:bodyPr wrap="none" lIns="0" tIns="0" rIns="0" bIns="0" anchor="ctr"/>
          <a:lstStyle/>
          <a:p>
            <a:endParaRPr lang="zh-TW" altLang="en-US">
              <a:solidFill>
                <a:srgbClr val="F1F1F1"/>
              </a:solidFill>
            </a:endParaRPr>
          </a:p>
        </p:txBody>
      </p:sp>
      <p:sp>
        <p:nvSpPr>
          <p:cNvPr id="22532" name="文字方塊 5"/>
          <p:cNvSpPr txBox="1">
            <a:spLocks noChangeArrowheads="1"/>
          </p:cNvSpPr>
          <p:nvPr/>
        </p:nvSpPr>
        <p:spPr bwMode="auto">
          <a:xfrm>
            <a:off x="3352800" y="1484315"/>
            <a:ext cx="2209800" cy="477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TW" altLang="en-US" sz="2500" b="1" dirty="0">
                <a:solidFill>
                  <a:schemeClr val="bg2"/>
                </a:solidFill>
                <a:latin typeface="SimHei" pitchFamily="2" charset="-122"/>
                <a:ea typeface="SimHei" pitchFamily="2" charset="-122"/>
              </a:rPr>
              <a:t>上海上市公司</a:t>
            </a:r>
          </a:p>
        </p:txBody>
      </p:sp>
      <p:sp>
        <p:nvSpPr>
          <p:cNvPr id="22533" name="文字方塊 6"/>
          <p:cNvSpPr txBox="1">
            <a:spLocks noChangeArrowheads="1"/>
          </p:cNvSpPr>
          <p:nvPr/>
        </p:nvSpPr>
        <p:spPr bwMode="auto">
          <a:xfrm>
            <a:off x="6156325" y="4941888"/>
            <a:ext cx="21590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TW" altLang="en-US" sz="2500" b="1" dirty="0">
                <a:solidFill>
                  <a:schemeClr val="bg2"/>
                </a:solidFill>
                <a:latin typeface="SimHei" pitchFamily="2" charset="-122"/>
                <a:ea typeface="SimHei" pitchFamily="2" charset="-122"/>
              </a:rPr>
              <a:t>台北上市公司</a:t>
            </a:r>
          </a:p>
        </p:txBody>
      </p:sp>
      <p:sp>
        <p:nvSpPr>
          <p:cNvPr id="22534" name="文字方塊 7"/>
          <p:cNvSpPr txBox="1">
            <a:spLocks noChangeArrowheads="1"/>
          </p:cNvSpPr>
          <p:nvPr/>
        </p:nvSpPr>
        <p:spPr bwMode="auto">
          <a:xfrm>
            <a:off x="611189" y="5013325"/>
            <a:ext cx="2160587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TW" altLang="en-US" sz="2500" b="1" dirty="0">
                <a:solidFill>
                  <a:schemeClr val="bg2"/>
                </a:solidFill>
                <a:latin typeface="SimHei" pitchFamily="2" charset="-122"/>
                <a:ea typeface="SimHei" pitchFamily="2" charset="-122"/>
              </a:rPr>
              <a:t>香港上市公司</a:t>
            </a:r>
          </a:p>
        </p:txBody>
      </p:sp>
      <p:sp>
        <p:nvSpPr>
          <p:cNvPr id="22535" name="文字方塊 8"/>
          <p:cNvSpPr txBox="1">
            <a:spLocks noChangeArrowheads="1"/>
          </p:cNvSpPr>
          <p:nvPr/>
        </p:nvSpPr>
        <p:spPr bwMode="auto">
          <a:xfrm>
            <a:off x="3635896" y="3356992"/>
            <a:ext cx="2057400" cy="12464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altLang="zh-TW" sz="2500" b="1" dirty="0">
                <a:latin typeface="SimHei" pitchFamily="2" charset="-122"/>
                <a:ea typeface="SimHei" pitchFamily="2" charset="-122"/>
              </a:rPr>
              <a:t>1</a:t>
            </a:r>
            <a:r>
              <a:rPr lang="en-US" altLang="zh-TW" sz="2500" b="1" dirty="0" smtClean="0">
                <a:latin typeface="SimHei" pitchFamily="2" charset="-122"/>
                <a:ea typeface="SimHei" pitchFamily="2" charset="-122"/>
              </a:rPr>
              <a:t>.</a:t>
            </a:r>
            <a:r>
              <a:rPr lang="zh-TW" altLang="en-US" sz="2500" b="1" dirty="0" smtClean="0">
                <a:latin typeface="SimHei" pitchFamily="2" charset="-122"/>
                <a:ea typeface="SimHei" pitchFamily="2" charset="-122"/>
              </a:rPr>
              <a:t>台灣人</a:t>
            </a:r>
            <a:r>
              <a:rPr lang="en-US" altLang="zh-TW" sz="2500" b="1" dirty="0" smtClean="0">
                <a:latin typeface="SimHei" pitchFamily="2" charset="-122"/>
                <a:ea typeface="SimHei" pitchFamily="2" charset="-122"/>
              </a:rPr>
              <a:t>?</a:t>
            </a:r>
          </a:p>
          <a:p>
            <a:r>
              <a:rPr lang="en-US" altLang="zh-TW" sz="2500" b="1" dirty="0" smtClean="0">
                <a:latin typeface="SimHei" pitchFamily="2" charset="-122"/>
                <a:ea typeface="SimHei" pitchFamily="2" charset="-122"/>
              </a:rPr>
              <a:t>2.</a:t>
            </a:r>
            <a:r>
              <a:rPr lang="zh-TW" altLang="en-US" sz="2500" b="1" dirty="0" smtClean="0">
                <a:latin typeface="SimHei" pitchFamily="2" charset="-122"/>
                <a:ea typeface="SimHei" pitchFamily="2" charset="-122"/>
              </a:rPr>
              <a:t>香港人</a:t>
            </a:r>
            <a:r>
              <a:rPr lang="en-US" altLang="zh-TW" sz="2500" b="1" dirty="0" smtClean="0">
                <a:latin typeface="SimHei" pitchFamily="2" charset="-122"/>
                <a:ea typeface="SimHei" pitchFamily="2" charset="-122"/>
              </a:rPr>
              <a:t>?</a:t>
            </a:r>
          </a:p>
          <a:p>
            <a:r>
              <a:rPr lang="en-US" altLang="zh-TW" sz="2500" b="1" dirty="0" smtClean="0">
                <a:latin typeface="SimHei" pitchFamily="2" charset="-122"/>
                <a:ea typeface="SimHei" pitchFamily="2" charset="-122"/>
              </a:rPr>
              <a:t>3.</a:t>
            </a:r>
            <a:r>
              <a:rPr lang="zh-TW" altLang="en-US" sz="2500" b="1" dirty="0" smtClean="0">
                <a:latin typeface="SimHei" pitchFamily="2" charset="-122"/>
                <a:ea typeface="SimHei" pitchFamily="2" charset="-122"/>
              </a:rPr>
              <a:t>中國人</a:t>
            </a:r>
            <a:r>
              <a:rPr lang="en-US" altLang="zh-TW" sz="2500" b="1" dirty="0" smtClean="0">
                <a:latin typeface="SimHei" pitchFamily="2" charset="-122"/>
                <a:ea typeface="SimHei" pitchFamily="2" charset="-122"/>
              </a:rPr>
              <a:t>?</a:t>
            </a:r>
            <a:endParaRPr lang="zh-TW" altLang="en-US" sz="2500" b="1" dirty="0">
              <a:latin typeface="SimHei" pitchFamily="2" charset="-122"/>
              <a:ea typeface="SimHei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>
          <a:xfrm>
            <a:off x="465138" y="332656"/>
            <a:ext cx="8199437" cy="732559"/>
          </a:xfrm>
        </p:spPr>
        <p:txBody>
          <a:bodyPr/>
          <a:lstStyle/>
          <a:p>
            <a:pPr eaLnBrk="1" hangingPunct="1"/>
            <a:r>
              <a:rPr lang="zh-TW" altLang="en-US" sz="3200" dirty="0" smtClean="0">
                <a:latin typeface="SimHei" pitchFamily="2" charset="-122"/>
                <a:ea typeface="SimHei" pitchFamily="2" charset="-122"/>
                <a:cs typeface="Arial" charset="0"/>
              </a:rPr>
              <a:t>本土轉型</a:t>
            </a:r>
            <a:r>
              <a:rPr lang="en-US" altLang="zh-TW" sz="3200" dirty="0" smtClean="0">
                <a:latin typeface="SimHei" pitchFamily="2" charset="-122"/>
                <a:ea typeface="SimHei" pitchFamily="2" charset="-122"/>
                <a:cs typeface="Arial" charset="0"/>
              </a:rPr>
              <a:t>–</a:t>
            </a:r>
            <a:r>
              <a:rPr lang="zh-TW" altLang="en-US" sz="3200" dirty="0" smtClean="0">
                <a:latin typeface="SimHei" pitchFamily="2" charset="-122"/>
                <a:ea typeface="SimHei" pitchFamily="2" charset="-122"/>
                <a:cs typeface="Arial" charset="0"/>
              </a:rPr>
              <a:t>中國會計師事務所之機會與挑戰</a:t>
            </a:r>
            <a:endParaRPr lang="en-US" altLang="zh-TW" sz="3200" dirty="0" smtClean="0">
              <a:latin typeface="SimHei" pitchFamily="2" charset="-122"/>
              <a:ea typeface="SimHei" pitchFamily="2" charset="-122"/>
              <a:cs typeface="Arial" charset="0"/>
            </a:endParaRPr>
          </a:p>
        </p:txBody>
      </p:sp>
      <p:sp>
        <p:nvSpPr>
          <p:cNvPr id="27651" name="Rectangle 3"/>
          <p:cNvSpPr>
            <a:spLocks noGrp="1" noChangeArrowheads="1"/>
          </p:cNvSpPr>
          <p:nvPr>
            <p:ph idx="1"/>
          </p:nvPr>
        </p:nvSpPr>
        <p:spPr>
          <a:xfrm>
            <a:off x="467544" y="1340768"/>
            <a:ext cx="8136904" cy="4343971"/>
          </a:xfrm>
        </p:spPr>
        <p:txBody>
          <a:bodyPr/>
          <a:lstStyle/>
          <a:p>
            <a:r>
              <a:rPr lang="en-US" altLang="zh-TW" dirty="0" smtClean="0">
                <a:latin typeface="Arial" pitchFamily="34" charset="0"/>
                <a:cs typeface="Arial" pitchFamily="34" charset="0"/>
              </a:rPr>
              <a:t>2012</a:t>
            </a:r>
            <a:r>
              <a:rPr lang="zh-TW" altLang="en-US" dirty="0" smtClean="0">
                <a:latin typeface="Arial" pitchFamily="34" charset="0"/>
                <a:cs typeface="Arial" pitchFamily="34" charset="0"/>
              </a:rPr>
              <a:t>年國際性事務所本土轉型</a:t>
            </a:r>
            <a:endParaRPr lang="en-US" altLang="zh-TW" dirty="0" smtClean="0">
              <a:latin typeface="Arial" pitchFamily="34" charset="0"/>
              <a:cs typeface="Arial" pitchFamily="34" charset="0"/>
            </a:endParaRPr>
          </a:p>
          <a:p>
            <a:pPr eaLnBrk="1" hangingPunct="1"/>
            <a:r>
              <a:rPr lang="zh-TW" altLang="en-US" dirty="0" smtClean="0">
                <a:latin typeface="Arial" pitchFamily="34" charset="0"/>
                <a:cs typeface="Arial" pitchFamily="34" charset="0"/>
              </a:rPr>
              <a:t>特殊普通合夥</a:t>
            </a:r>
            <a:endParaRPr lang="en-US" altLang="zh-TW" dirty="0" smtClean="0">
              <a:latin typeface="Arial" pitchFamily="34" charset="0"/>
              <a:cs typeface="Arial" pitchFamily="34" charset="0"/>
            </a:endParaRPr>
          </a:p>
          <a:p>
            <a:pPr eaLnBrk="1" hangingPunct="1"/>
            <a:r>
              <a:rPr lang="zh-TW" altLang="en-US" dirty="0" smtClean="0">
                <a:latin typeface="Arial" pitchFamily="34" charset="0"/>
                <a:cs typeface="Arial" pitchFamily="34" charset="0"/>
              </a:rPr>
              <a:t>合夥人 </a:t>
            </a:r>
            <a:r>
              <a:rPr lang="en-US" altLang="zh-TW" dirty="0" smtClean="0">
                <a:latin typeface="Arial" pitchFamily="34" charset="0"/>
                <a:cs typeface="Arial" pitchFamily="34" charset="0"/>
              </a:rPr>
              <a:t>- 2012</a:t>
            </a:r>
            <a:r>
              <a:rPr lang="zh-TW" altLang="en-US" dirty="0" smtClean="0">
                <a:latin typeface="Arial" pitchFamily="34" charset="0"/>
                <a:cs typeface="Arial" pitchFamily="34" charset="0"/>
              </a:rPr>
              <a:t>年</a:t>
            </a:r>
            <a:r>
              <a:rPr lang="en-US" altLang="zh-TW" dirty="0" smtClean="0">
                <a:latin typeface="Arial" pitchFamily="34" charset="0"/>
                <a:cs typeface="Arial" pitchFamily="34" charset="0"/>
              </a:rPr>
              <a:t>60%</a:t>
            </a:r>
            <a:r>
              <a:rPr lang="zh-TW" altLang="en-US" dirty="0" smtClean="0">
                <a:latin typeface="Arial" pitchFamily="34" charset="0"/>
                <a:cs typeface="Arial" pitchFamily="34" charset="0"/>
              </a:rPr>
              <a:t>為中國人</a:t>
            </a:r>
            <a:r>
              <a:rPr lang="en-US" altLang="zh-TW" dirty="0" smtClean="0">
                <a:latin typeface="Arial" pitchFamily="34" charset="0"/>
                <a:cs typeface="Arial" pitchFamily="34" charset="0"/>
              </a:rPr>
              <a:t>/CICPA</a:t>
            </a:r>
          </a:p>
          <a:p>
            <a:pPr eaLnBrk="1" hangingPunct="1"/>
            <a:r>
              <a:rPr lang="zh-TW" altLang="en-US" dirty="0" smtClean="0">
                <a:latin typeface="Arial" pitchFamily="34" charset="0"/>
                <a:cs typeface="Arial" pitchFamily="34" charset="0"/>
              </a:rPr>
              <a:t>國家主管合夥人必須為中國人</a:t>
            </a:r>
            <a:r>
              <a:rPr lang="en-US" altLang="zh-TW" dirty="0" smtClean="0">
                <a:latin typeface="Arial" pitchFamily="34" charset="0"/>
                <a:cs typeface="Arial" pitchFamily="34" charset="0"/>
              </a:rPr>
              <a:t>(</a:t>
            </a:r>
            <a:r>
              <a:rPr lang="zh-TW" altLang="en-US" dirty="0" smtClean="0">
                <a:latin typeface="Arial" pitchFamily="34" charset="0"/>
                <a:cs typeface="Arial" pitchFamily="34" charset="0"/>
              </a:rPr>
              <a:t>但得延後至</a:t>
            </a:r>
            <a:r>
              <a:rPr lang="en-US" altLang="zh-TW" dirty="0" smtClean="0">
                <a:latin typeface="Arial" pitchFamily="34" charset="0"/>
                <a:cs typeface="Arial" pitchFamily="34" charset="0"/>
              </a:rPr>
              <a:t>2015)</a:t>
            </a:r>
          </a:p>
          <a:p>
            <a:pPr eaLnBrk="1" hangingPunct="1"/>
            <a:r>
              <a:rPr lang="zh-TW" altLang="en-US" dirty="0" smtClean="0">
                <a:latin typeface="Arial" pitchFamily="34" charset="0"/>
                <a:cs typeface="Arial" pitchFamily="34" charset="0"/>
              </a:rPr>
              <a:t>合夥人 </a:t>
            </a:r>
            <a:r>
              <a:rPr lang="en-US" altLang="zh-TW" dirty="0" smtClean="0">
                <a:latin typeface="Arial" pitchFamily="34" charset="0"/>
                <a:cs typeface="Arial" pitchFamily="34" charset="0"/>
              </a:rPr>
              <a:t>- 2017</a:t>
            </a:r>
            <a:r>
              <a:rPr lang="zh-TW" altLang="en-US" dirty="0" smtClean="0">
                <a:latin typeface="Arial" pitchFamily="34" charset="0"/>
                <a:cs typeface="Arial" pitchFamily="34" charset="0"/>
              </a:rPr>
              <a:t>年</a:t>
            </a:r>
            <a:r>
              <a:rPr lang="en-US" altLang="zh-TW" dirty="0" smtClean="0">
                <a:latin typeface="Arial" pitchFamily="34" charset="0"/>
                <a:cs typeface="Arial" pitchFamily="34" charset="0"/>
              </a:rPr>
              <a:t>80%</a:t>
            </a:r>
            <a:r>
              <a:rPr lang="zh-TW" altLang="en-US" dirty="0" smtClean="0">
                <a:latin typeface="Arial" pitchFamily="34" charset="0"/>
                <a:cs typeface="Arial" pitchFamily="34" charset="0"/>
              </a:rPr>
              <a:t>為中國人</a:t>
            </a:r>
            <a:r>
              <a:rPr lang="en-US" altLang="zh-TW" dirty="0" smtClean="0">
                <a:latin typeface="Arial" pitchFamily="34" charset="0"/>
                <a:cs typeface="Arial" pitchFamily="34" charset="0"/>
              </a:rPr>
              <a:t>/CICPA</a:t>
            </a:r>
          </a:p>
          <a:p>
            <a:pPr eaLnBrk="1" hangingPunct="1"/>
            <a:r>
              <a:rPr lang="zh-TW" altLang="en-US" dirty="0" smtClean="0">
                <a:latin typeface="Arial" pitchFamily="34" charset="0"/>
                <a:cs typeface="Arial" pitchFamily="34" charset="0"/>
              </a:rPr>
              <a:t>扶植本土十大會計師事務所</a:t>
            </a:r>
            <a:endParaRPr lang="en-US" altLang="zh-TW" dirty="0" smtClean="0">
              <a:latin typeface="Arial" pitchFamily="34" charset="0"/>
              <a:cs typeface="Arial" pitchFamily="34" charset="0"/>
            </a:endParaRPr>
          </a:p>
          <a:p>
            <a:pPr eaLnBrk="1" hangingPunct="1"/>
            <a:endParaRPr lang="en-US" altLang="zh-TW" sz="2800" dirty="0" smtClean="0">
              <a:latin typeface="SimHei" pitchFamily="2" charset="-122"/>
              <a:ea typeface="SimHei" pitchFamily="2" charset="-122"/>
            </a:endParaRPr>
          </a:p>
          <a:p>
            <a:pPr eaLnBrk="1" hangingPunct="1">
              <a:buNone/>
            </a:pPr>
            <a:r>
              <a:rPr lang="en-US" altLang="zh-TW" sz="2800" dirty="0" smtClean="0">
                <a:latin typeface="SimHei" pitchFamily="2" charset="-122"/>
                <a:ea typeface="SimHei" pitchFamily="2" charset="-122"/>
              </a:rPr>
              <a:t>  </a:t>
            </a:r>
          </a:p>
          <a:p>
            <a:pPr eaLnBrk="1" hangingPunct="1">
              <a:buNone/>
            </a:pPr>
            <a:endParaRPr lang="en-US" altLang="zh-TW" sz="2800" dirty="0" smtClean="0">
              <a:latin typeface="SimHei" pitchFamily="2" charset="-122"/>
              <a:ea typeface="SimHei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標題 1"/>
          <p:cNvSpPr>
            <a:spLocks noGrp="1"/>
          </p:cNvSpPr>
          <p:nvPr>
            <p:ph type="title"/>
          </p:nvPr>
        </p:nvSpPr>
        <p:spPr>
          <a:xfrm>
            <a:off x="457200" y="0"/>
            <a:ext cx="8231188" cy="762000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en-US" altLang="zh-TW" sz="3200" dirty="0" smtClean="0">
                <a:latin typeface="Arial" charset="0"/>
                <a:ea typeface="新細明體" charset="-120"/>
                <a:cs typeface="Arial" charset="0"/>
              </a:rPr>
              <a:t>China Big 4 – Partners Combination</a:t>
            </a:r>
            <a:endParaRPr lang="zh-TW" altLang="en-US" sz="3200" dirty="0" smtClean="0">
              <a:latin typeface="Arial" charset="0"/>
              <a:ea typeface="新細明體" charset="-120"/>
              <a:cs typeface="Arial" charset="0"/>
            </a:endParaRPr>
          </a:p>
        </p:txBody>
      </p:sp>
      <p:cxnSp>
        <p:nvCxnSpPr>
          <p:cNvPr id="25617" name="直線單箭頭接點 22"/>
          <p:cNvCxnSpPr>
            <a:cxnSpLocks noChangeShapeType="1"/>
          </p:cNvCxnSpPr>
          <p:nvPr/>
        </p:nvCxnSpPr>
        <p:spPr bwMode="auto">
          <a:xfrm>
            <a:off x="685800" y="1524000"/>
            <a:ext cx="914400" cy="914400"/>
          </a:xfrm>
          <a:prstGeom prst="straightConnector1">
            <a:avLst/>
          </a:prstGeom>
          <a:noFill/>
          <a:ln w="9525" algn="ctr">
            <a:noFill/>
            <a:round/>
            <a:headEnd/>
            <a:tailEnd type="arrow" w="med" len="med"/>
          </a:ln>
        </p:spPr>
      </p:cxnSp>
      <p:graphicFrame>
        <p:nvGraphicFramePr>
          <p:cNvPr id="5" name="圖表 4"/>
          <p:cNvGraphicFramePr/>
          <p:nvPr/>
        </p:nvGraphicFramePr>
        <p:xfrm>
          <a:off x="1187624" y="1397000"/>
          <a:ext cx="6768752" cy="46242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z="3200" dirty="0" smtClean="0">
                <a:latin typeface="Arial" charset="0"/>
                <a:ea typeface="新細明體" charset="-120"/>
                <a:cs typeface="Arial" charset="0"/>
              </a:rPr>
              <a:t>Your Golden Decade of Career</a:t>
            </a:r>
            <a:endParaRPr lang="zh-TW" altLang="en-US" sz="3200" dirty="0" smtClean="0">
              <a:latin typeface="Arial" charset="0"/>
              <a:ea typeface="新細明體" charset="-120"/>
              <a:cs typeface="Arial" charset="0"/>
            </a:endParaRPr>
          </a:p>
        </p:txBody>
      </p:sp>
      <p:cxnSp>
        <p:nvCxnSpPr>
          <p:cNvPr id="26630" name="直線單箭頭接點 37"/>
          <p:cNvCxnSpPr>
            <a:cxnSpLocks noChangeShapeType="1"/>
          </p:cNvCxnSpPr>
          <p:nvPr/>
        </p:nvCxnSpPr>
        <p:spPr bwMode="auto">
          <a:xfrm>
            <a:off x="8316913" y="4652963"/>
            <a:ext cx="914400" cy="914400"/>
          </a:xfrm>
          <a:prstGeom prst="straightConnector1">
            <a:avLst/>
          </a:prstGeom>
          <a:noFill/>
          <a:ln w="9525" algn="ctr">
            <a:noFill/>
            <a:round/>
            <a:headEnd/>
            <a:tailEnd type="arrow" w="med" len="med"/>
          </a:ln>
        </p:spPr>
      </p:cxnSp>
      <p:graphicFrame>
        <p:nvGraphicFramePr>
          <p:cNvPr id="22" name="圖表 21"/>
          <p:cNvGraphicFramePr/>
          <p:nvPr>
            <p:extLst>
              <p:ext uri="{D42A27DB-BD31-4B8C-83A1-F6EECF244321}">
                <p14:modId xmlns:p14="http://schemas.microsoft.com/office/powerpoint/2010/main" val="1709738989"/>
              </p:ext>
            </p:extLst>
          </p:nvPr>
        </p:nvGraphicFramePr>
        <p:xfrm>
          <a:off x="632309" y="1478397"/>
          <a:ext cx="7704856" cy="43924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3" name="文字方塊 27"/>
          <p:cNvSpPr txBox="1">
            <a:spLocks noChangeArrowheads="1"/>
          </p:cNvSpPr>
          <p:nvPr/>
        </p:nvSpPr>
        <p:spPr bwMode="auto">
          <a:xfrm>
            <a:off x="3203848" y="4149080"/>
            <a:ext cx="11430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altLang="zh-TW" sz="2400" dirty="0"/>
              <a:t>Senior</a:t>
            </a:r>
            <a:endParaRPr lang="zh-TW" altLang="en-US" sz="2400" dirty="0"/>
          </a:p>
        </p:txBody>
      </p:sp>
      <p:sp>
        <p:nvSpPr>
          <p:cNvPr id="34" name="文字方塊 28"/>
          <p:cNvSpPr txBox="1">
            <a:spLocks noChangeArrowheads="1"/>
          </p:cNvSpPr>
          <p:nvPr/>
        </p:nvSpPr>
        <p:spPr bwMode="auto">
          <a:xfrm>
            <a:off x="4932040" y="3212976"/>
            <a:ext cx="1447799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altLang="zh-TW" sz="2400" dirty="0"/>
              <a:t>Manager</a:t>
            </a:r>
            <a:endParaRPr lang="zh-TW" altLang="en-US" sz="2400" dirty="0"/>
          </a:p>
        </p:txBody>
      </p:sp>
      <p:sp>
        <p:nvSpPr>
          <p:cNvPr id="35" name="文字方塊 29"/>
          <p:cNvSpPr txBox="1">
            <a:spLocks noChangeArrowheads="1"/>
          </p:cNvSpPr>
          <p:nvPr/>
        </p:nvSpPr>
        <p:spPr bwMode="auto">
          <a:xfrm>
            <a:off x="6804248" y="2276872"/>
            <a:ext cx="1269133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altLang="zh-TW" sz="2400" dirty="0">
                <a:solidFill>
                  <a:srgbClr val="FFD200"/>
                </a:solidFill>
              </a:rPr>
              <a:t>Partner</a:t>
            </a:r>
            <a:endParaRPr lang="zh-TW" altLang="en-US" sz="2400" dirty="0">
              <a:solidFill>
                <a:srgbClr val="FFD200"/>
              </a:solidFill>
            </a:endParaRPr>
          </a:p>
        </p:txBody>
      </p:sp>
      <p:cxnSp>
        <p:nvCxnSpPr>
          <p:cNvPr id="37" name="直線接點 36"/>
          <p:cNvCxnSpPr/>
          <p:nvPr/>
        </p:nvCxnSpPr>
        <p:spPr>
          <a:xfrm flipV="1">
            <a:off x="3707904" y="3645024"/>
            <a:ext cx="0" cy="216024"/>
          </a:xfrm>
          <a:prstGeom prst="line">
            <a:avLst/>
          </a:prstGeom>
          <a:ln w="25400">
            <a:solidFill>
              <a:schemeClr val="accent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直線接點 46"/>
          <p:cNvCxnSpPr/>
          <p:nvPr/>
        </p:nvCxnSpPr>
        <p:spPr>
          <a:xfrm flipV="1">
            <a:off x="7308304" y="1844824"/>
            <a:ext cx="0" cy="216024"/>
          </a:xfrm>
          <a:prstGeom prst="line">
            <a:avLst/>
          </a:prstGeom>
          <a:ln w="25400">
            <a:solidFill>
              <a:schemeClr val="accent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>
          <a:xfrm>
            <a:off x="465138" y="260352"/>
            <a:ext cx="8199437" cy="804863"/>
          </a:xfrm>
        </p:spPr>
        <p:txBody>
          <a:bodyPr/>
          <a:lstStyle/>
          <a:p>
            <a:pPr eaLnBrk="1" hangingPunct="1"/>
            <a:r>
              <a:rPr lang="en-US" altLang="zh-TW" sz="3200" dirty="0" smtClean="0">
                <a:latin typeface="Arial" charset="0"/>
                <a:ea typeface="新細明體" charset="-120"/>
                <a:cs typeface="Arial" charset="0"/>
              </a:rPr>
              <a:t>Professional Skills </a:t>
            </a:r>
            <a:r>
              <a:rPr lang="en-US" altLang="zh-TW" sz="3200" dirty="0" smtClean="0">
                <a:ea typeface="新細明體" charset="-120"/>
                <a:cs typeface="Arial" charset="0"/>
              </a:rPr>
              <a:t>– </a:t>
            </a:r>
            <a:r>
              <a:rPr lang="zh-TW" altLang="en-US" sz="3200" dirty="0" smtClean="0">
                <a:latin typeface="SimHei" pitchFamily="2" charset="-122"/>
                <a:ea typeface="SimHei" pitchFamily="2" charset="-122"/>
                <a:cs typeface="Arial" charset="0"/>
              </a:rPr>
              <a:t>打造個人專業品牌</a:t>
            </a:r>
            <a:endParaRPr lang="en-US" altLang="zh-TW" sz="3200" dirty="0" smtClean="0">
              <a:latin typeface="SimHei" pitchFamily="2" charset="-122"/>
              <a:ea typeface="SimHei" pitchFamily="2" charset="-122"/>
              <a:cs typeface="Arial" charset="0"/>
            </a:endParaRPr>
          </a:p>
        </p:txBody>
      </p:sp>
      <p:sp>
        <p:nvSpPr>
          <p:cNvPr id="27651" name="Rectangle 3"/>
          <p:cNvSpPr>
            <a:spLocks noGrp="1" noChangeArrowheads="1"/>
          </p:cNvSpPr>
          <p:nvPr>
            <p:ph idx="1"/>
          </p:nvPr>
        </p:nvSpPr>
        <p:spPr>
          <a:xfrm>
            <a:off x="395535" y="1340768"/>
            <a:ext cx="6848227" cy="4150397"/>
          </a:xfrm>
        </p:spPr>
        <p:txBody>
          <a:bodyPr/>
          <a:lstStyle/>
          <a:p>
            <a:pPr eaLnBrk="1" hangingPunct="1"/>
            <a:r>
              <a:rPr lang="en-US" altLang="zh-TW" sz="2800" dirty="0" smtClean="0">
                <a:latin typeface="Arial" pitchFamily="34" charset="0"/>
                <a:ea typeface="新細明體" charset="-120"/>
                <a:cs typeface="Arial" pitchFamily="34" charset="0"/>
              </a:rPr>
              <a:t>Hard skills </a:t>
            </a:r>
            <a:r>
              <a:rPr lang="en-US" altLang="zh-TW" sz="2800" dirty="0" smtClean="0">
                <a:latin typeface="Arial" pitchFamily="34" charset="0"/>
                <a:cs typeface="Arial" pitchFamily="34" charset="0"/>
              </a:rPr>
              <a:t>(</a:t>
            </a:r>
            <a:r>
              <a:rPr lang="zh-TW" altLang="en-US" sz="2800" dirty="0" smtClean="0">
                <a:latin typeface="Arial" pitchFamily="34" charset="0"/>
                <a:cs typeface="Arial" pitchFamily="34" charset="0"/>
              </a:rPr>
              <a:t>硬實力</a:t>
            </a:r>
            <a:r>
              <a:rPr lang="en-US" altLang="zh-TW" sz="2800" dirty="0" smtClean="0">
                <a:latin typeface="Arial" pitchFamily="34" charset="0"/>
                <a:cs typeface="Arial" pitchFamily="34" charset="0"/>
              </a:rPr>
              <a:t>)</a:t>
            </a:r>
          </a:p>
          <a:p>
            <a:pPr eaLnBrk="1" hangingPunct="1"/>
            <a:r>
              <a:rPr lang="en-US" altLang="zh-TW" sz="2800" dirty="0" smtClean="0">
                <a:latin typeface="Arial" pitchFamily="34" charset="0"/>
                <a:ea typeface="新細明體" charset="-120"/>
                <a:cs typeface="Arial" pitchFamily="34" charset="0"/>
              </a:rPr>
              <a:t>Soft skills </a:t>
            </a:r>
            <a:r>
              <a:rPr lang="en-US" altLang="zh-TW" sz="2800" dirty="0" smtClean="0">
                <a:latin typeface="Arial" pitchFamily="34" charset="0"/>
                <a:cs typeface="Arial" pitchFamily="34" charset="0"/>
              </a:rPr>
              <a:t>(</a:t>
            </a:r>
            <a:r>
              <a:rPr lang="zh-TW" altLang="en-US" sz="2800" dirty="0" smtClean="0">
                <a:latin typeface="Arial" pitchFamily="34" charset="0"/>
                <a:cs typeface="Arial" pitchFamily="34" charset="0"/>
              </a:rPr>
              <a:t>軟實力</a:t>
            </a:r>
            <a:r>
              <a:rPr lang="en-US" altLang="zh-TW" sz="2800" dirty="0" smtClean="0">
                <a:latin typeface="Arial" pitchFamily="34" charset="0"/>
                <a:cs typeface="Arial" pitchFamily="34" charset="0"/>
              </a:rPr>
              <a:t>)</a:t>
            </a:r>
            <a:endParaRPr lang="en-US" altLang="zh-TW" sz="2800" dirty="0" smtClean="0">
              <a:latin typeface="Arial" pitchFamily="34" charset="0"/>
              <a:ea typeface="新細明體" charset="-120"/>
              <a:cs typeface="Arial" pitchFamily="34" charset="0"/>
            </a:endParaRPr>
          </a:p>
          <a:p>
            <a:pPr eaLnBrk="1" hangingPunct="1"/>
            <a:r>
              <a:rPr lang="en-US" altLang="zh-TW" sz="2800" dirty="0" smtClean="0">
                <a:latin typeface="Arial" pitchFamily="34" charset="0"/>
                <a:ea typeface="新細明體" charset="-120"/>
                <a:cs typeface="Arial" pitchFamily="34" charset="0"/>
              </a:rPr>
              <a:t>Smart skills </a:t>
            </a:r>
            <a:r>
              <a:rPr lang="en-US" altLang="zh-TW" sz="2800" dirty="0" smtClean="0">
                <a:latin typeface="Arial" pitchFamily="34" charset="0"/>
                <a:cs typeface="Arial" pitchFamily="34" charset="0"/>
              </a:rPr>
              <a:t>(</a:t>
            </a:r>
            <a:r>
              <a:rPr lang="zh-TW" altLang="en-US" sz="2800" dirty="0" smtClean="0">
                <a:latin typeface="Arial" pitchFamily="34" charset="0"/>
                <a:cs typeface="Arial" pitchFamily="34" charset="0"/>
              </a:rPr>
              <a:t>巧實力</a:t>
            </a:r>
            <a:r>
              <a:rPr lang="en-US" altLang="zh-TW" sz="2800" dirty="0" smtClean="0">
                <a:latin typeface="Arial" pitchFamily="34" charset="0"/>
                <a:cs typeface="Arial" pitchFamily="34" charset="0"/>
              </a:rPr>
              <a:t>)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239715"/>
            <a:ext cx="8199437" cy="598487"/>
          </a:xfrm>
        </p:spPr>
        <p:txBody>
          <a:bodyPr/>
          <a:lstStyle/>
          <a:p>
            <a:r>
              <a:rPr lang="zh-TW" altLang="en-US" sz="3200" dirty="0" smtClean="0">
                <a:latin typeface="SimHei" pitchFamily="2" charset="-122"/>
                <a:ea typeface="SimHei" pitchFamily="2" charset="-122"/>
              </a:rPr>
              <a:t>國際級專業人才的即戰力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idx="1"/>
          </p:nvPr>
        </p:nvSpPr>
        <p:spPr>
          <a:xfrm>
            <a:off x="467544" y="1412776"/>
            <a:ext cx="8078788" cy="3978699"/>
          </a:xfrm>
        </p:spPr>
        <p:txBody>
          <a:bodyPr/>
          <a:lstStyle/>
          <a:p>
            <a:pPr marL="228600" indent="-228600"/>
            <a:r>
              <a:rPr lang="zh-TW" altLang="en-US" sz="3200" dirty="0" smtClean="0">
                <a:latin typeface="SimHei" pitchFamily="2" charset="-122"/>
                <a:ea typeface="SimHei" pitchFamily="2" charset="-122"/>
              </a:rPr>
              <a:t>專業力：學業力         專業力</a:t>
            </a:r>
          </a:p>
          <a:p>
            <a:pPr marL="228600" indent="-228600"/>
            <a:r>
              <a:rPr lang="zh-TW" altLang="en-US" sz="3200" dirty="0" smtClean="0">
                <a:latin typeface="SimHei" pitchFamily="2" charset="-122"/>
                <a:ea typeface="SimHei" pitchFamily="2" charset="-122"/>
              </a:rPr>
              <a:t>語言力：國語力         英語力</a:t>
            </a:r>
          </a:p>
          <a:p>
            <a:pPr marL="228600" indent="-228600"/>
            <a:r>
              <a:rPr lang="zh-TW" altLang="en-US" sz="3200" dirty="0" smtClean="0">
                <a:latin typeface="SimHei" pitchFamily="2" charset="-122"/>
                <a:ea typeface="SimHei" pitchFamily="2" charset="-122"/>
              </a:rPr>
              <a:t>國際力：本土力         國際力</a:t>
            </a:r>
          </a:p>
          <a:p>
            <a:pPr marL="228600" indent="-228600">
              <a:buFont typeface="Arial" charset="0"/>
              <a:buNone/>
            </a:pPr>
            <a:endParaRPr lang="en-US" altLang="zh-TW" sz="3200" dirty="0" smtClean="0">
              <a:latin typeface="SimHei" pitchFamily="2" charset="-122"/>
              <a:ea typeface="SimHei" pitchFamily="2" charset="-122"/>
            </a:endParaRPr>
          </a:p>
        </p:txBody>
      </p:sp>
      <p:sp>
        <p:nvSpPr>
          <p:cNvPr id="1245188" name="AutoShape 4"/>
          <p:cNvSpPr>
            <a:spLocks noChangeArrowheads="1"/>
          </p:cNvSpPr>
          <p:nvPr/>
        </p:nvSpPr>
        <p:spPr bwMode="auto">
          <a:xfrm>
            <a:off x="3923928" y="1484784"/>
            <a:ext cx="1176338" cy="392113"/>
          </a:xfrm>
          <a:prstGeom prst="rightArrow">
            <a:avLst>
              <a:gd name="adj1" fmla="val 50000"/>
              <a:gd name="adj2" fmla="val 75000"/>
            </a:avLst>
          </a:prstGeom>
          <a:solidFill>
            <a:srgbClr val="FFCC00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anchor="ctr"/>
          <a:lstStyle/>
          <a:p>
            <a:pPr>
              <a:defRPr/>
            </a:pPr>
            <a:endParaRPr lang="zh-TW" altLang="en-US">
              <a:latin typeface="SimHei" pitchFamily="2" charset="-122"/>
              <a:ea typeface="SimHei" pitchFamily="2" charset="-122"/>
            </a:endParaRPr>
          </a:p>
        </p:txBody>
      </p:sp>
      <p:sp>
        <p:nvSpPr>
          <p:cNvPr id="1245189" name="AutoShape 5"/>
          <p:cNvSpPr>
            <a:spLocks noChangeArrowheads="1"/>
          </p:cNvSpPr>
          <p:nvPr/>
        </p:nvSpPr>
        <p:spPr bwMode="auto">
          <a:xfrm>
            <a:off x="3923928" y="2060848"/>
            <a:ext cx="1176338" cy="392113"/>
          </a:xfrm>
          <a:prstGeom prst="rightArrow">
            <a:avLst>
              <a:gd name="adj1" fmla="val 50000"/>
              <a:gd name="adj2" fmla="val 75000"/>
            </a:avLst>
          </a:prstGeom>
          <a:solidFill>
            <a:srgbClr val="FFCC00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anchor="ctr"/>
          <a:lstStyle/>
          <a:p>
            <a:pPr>
              <a:defRPr/>
            </a:pPr>
            <a:endParaRPr lang="zh-TW" altLang="en-US">
              <a:latin typeface="SimHei" pitchFamily="2" charset="-122"/>
              <a:ea typeface="SimHei" pitchFamily="2" charset="-122"/>
            </a:endParaRPr>
          </a:p>
        </p:txBody>
      </p:sp>
      <p:sp>
        <p:nvSpPr>
          <p:cNvPr id="1245190" name="AutoShape 6"/>
          <p:cNvSpPr>
            <a:spLocks noChangeArrowheads="1"/>
          </p:cNvSpPr>
          <p:nvPr/>
        </p:nvSpPr>
        <p:spPr bwMode="auto">
          <a:xfrm>
            <a:off x="3923928" y="2636912"/>
            <a:ext cx="1176338" cy="392113"/>
          </a:xfrm>
          <a:prstGeom prst="rightArrow">
            <a:avLst>
              <a:gd name="adj1" fmla="val 50000"/>
              <a:gd name="adj2" fmla="val 75000"/>
            </a:avLst>
          </a:prstGeom>
          <a:solidFill>
            <a:srgbClr val="FFCC00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anchor="ctr"/>
          <a:lstStyle/>
          <a:p>
            <a:pPr>
              <a:defRPr/>
            </a:pPr>
            <a:endParaRPr lang="zh-TW" altLang="en-US">
              <a:latin typeface="SimHei" pitchFamily="2" charset="-122"/>
              <a:ea typeface="SimHei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zh-TW" altLang="en-US" sz="3200" dirty="0" smtClean="0">
                <a:latin typeface="SimHei" pitchFamily="2" charset="-122"/>
                <a:ea typeface="SimHei" pitchFamily="2" charset="-122"/>
              </a:rPr>
              <a:t>專業人才的 </a:t>
            </a:r>
            <a:r>
              <a:rPr lang="en-US" altLang="zh-TW" sz="3200" dirty="0" smtClean="0">
                <a:latin typeface="SimHei" pitchFamily="2" charset="-122"/>
                <a:ea typeface="SimHei" pitchFamily="2" charset="-122"/>
              </a:rPr>
              <a:t>333 </a:t>
            </a:r>
            <a:r>
              <a:rPr lang="zh-TW" altLang="en-US" sz="3200" dirty="0" smtClean="0">
                <a:latin typeface="SimHei" pitchFamily="2" charset="-122"/>
                <a:ea typeface="SimHei" pitchFamily="2" charset="-122"/>
              </a:rPr>
              <a:t>養成計劃</a:t>
            </a:r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395289" y="1331913"/>
            <a:ext cx="7204075" cy="4905375"/>
            <a:chOff x="777" y="1253"/>
            <a:chExt cx="3384" cy="2304"/>
          </a:xfrm>
        </p:grpSpPr>
        <p:grpSp>
          <p:nvGrpSpPr>
            <p:cNvPr id="3" name="Group 4"/>
            <p:cNvGrpSpPr>
              <a:grpSpLocks/>
            </p:cNvGrpSpPr>
            <p:nvPr/>
          </p:nvGrpSpPr>
          <p:grpSpPr bwMode="auto">
            <a:xfrm>
              <a:off x="777" y="1253"/>
              <a:ext cx="3384" cy="2304"/>
              <a:chOff x="1620" y="4320"/>
              <a:chExt cx="8460" cy="5760"/>
            </a:xfrm>
          </p:grpSpPr>
          <p:sp>
            <p:nvSpPr>
              <p:cNvPr id="29702" name="Line 5"/>
              <p:cNvSpPr>
                <a:spLocks noChangeShapeType="1"/>
              </p:cNvSpPr>
              <p:nvPr/>
            </p:nvSpPr>
            <p:spPr bwMode="auto">
              <a:xfrm>
                <a:off x="2880" y="4320"/>
                <a:ext cx="0" cy="486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 type="arrow" w="med" len="med"/>
                <a:tailEnd/>
              </a:ln>
            </p:spPr>
            <p:txBody>
              <a:bodyPr/>
              <a:lstStyle/>
              <a:p>
                <a:endParaRPr lang="zh-TW" altLang="en-US" b="1"/>
              </a:p>
            </p:txBody>
          </p:sp>
          <p:sp>
            <p:nvSpPr>
              <p:cNvPr id="29703" name="Line 6"/>
              <p:cNvSpPr>
                <a:spLocks noChangeShapeType="1"/>
              </p:cNvSpPr>
              <p:nvPr/>
            </p:nvSpPr>
            <p:spPr bwMode="auto">
              <a:xfrm>
                <a:off x="2880" y="9180"/>
                <a:ext cx="7200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 type="arrow" w="med" len="med"/>
              </a:ln>
            </p:spPr>
            <p:txBody>
              <a:bodyPr/>
              <a:lstStyle/>
              <a:p>
                <a:endParaRPr lang="zh-TW" altLang="en-US" b="1"/>
              </a:p>
            </p:txBody>
          </p:sp>
          <p:sp>
            <p:nvSpPr>
              <p:cNvPr id="29704" name="Line 7"/>
              <p:cNvSpPr>
                <a:spLocks noChangeShapeType="1"/>
              </p:cNvSpPr>
              <p:nvPr/>
            </p:nvSpPr>
            <p:spPr bwMode="auto">
              <a:xfrm flipV="1">
                <a:off x="2880" y="5040"/>
                <a:ext cx="6480" cy="414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 type="arrow" w="med" len="med"/>
              </a:ln>
            </p:spPr>
            <p:txBody>
              <a:bodyPr/>
              <a:lstStyle/>
              <a:p>
                <a:endParaRPr lang="zh-TW" altLang="en-US" b="1"/>
              </a:p>
            </p:txBody>
          </p:sp>
          <p:sp>
            <p:nvSpPr>
              <p:cNvPr id="29705" name="Text Box 8"/>
              <p:cNvSpPr txBox="1">
                <a:spLocks noChangeArrowheads="1"/>
              </p:cNvSpPr>
              <p:nvPr/>
            </p:nvSpPr>
            <p:spPr bwMode="auto">
              <a:xfrm>
                <a:off x="2945" y="7560"/>
                <a:ext cx="1342" cy="4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r>
                  <a:rPr lang="zh-TW" altLang="en-US" b="1" dirty="0">
                    <a:latin typeface="標楷體" pitchFamily="65" charset="-120"/>
                    <a:ea typeface="SimHei" pitchFamily="2" charset="-122"/>
                  </a:rPr>
                  <a:t>專業力</a:t>
                </a:r>
                <a:endParaRPr lang="zh-TW" altLang="en-US" b="1" dirty="0">
                  <a:latin typeface="Times New Roman" pitchFamily="18" charset="0"/>
                  <a:ea typeface="SimHei" pitchFamily="2" charset="-122"/>
                </a:endParaRPr>
              </a:p>
            </p:txBody>
          </p:sp>
          <p:sp>
            <p:nvSpPr>
              <p:cNvPr id="29706" name="Text Box 9"/>
              <p:cNvSpPr txBox="1">
                <a:spLocks noChangeArrowheads="1"/>
              </p:cNvSpPr>
              <p:nvPr/>
            </p:nvSpPr>
            <p:spPr bwMode="auto">
              <a:xfrm>
                <a:off x="5809" y="5760"/>
                <a:ext cx="1342" cy="4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r>
                  <a:rPr lang="zh-TW" altLang="en-US" b="1" dirty="0">
                    <a:latin typeface="標楷體" pitchFamily="65" charset="-120"/>
                    <a:ea typeface="SimHei" pitchFamily="2" charset="-122"/>
                  </a:rPr>
                  <a:t>管理力</a:t>
                </a:r>
                <a:endParaRPr lang="zh-TW" altLang="en-US" b="1" dirty="0">
                  <a:latin typeface="Times New Roman" pitchFamily="18" charset="0"/>
                  <a:ea typeface="SimHei" pitchFamily="2" charset="-122"/>
                </a:endParaRPr>
              </a:p>
            </p:txBody>
          </p:sp>
          <p:sp>
            <p:nvSpPr>
              <p:cNvPr id="29707" name="Line 10"/>
              <p:cNvSpPr>
                <a:spLocks noChangeShapeType="1"/>
              </p:cNvSpPr>
              <p:nvPr/>
            </p:nvSpPr>
            <p:spPr bwMode="auto">
              <a:xfrm>
                <a:off x="2880" y="8250"/>
                <a:ext cx="1440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 b="1"/>
              </a:p>
            </p:txBody>
          </p:sp>
          <p:sp>
            <p:nvSpPr>
              <p:cNvPr id="29708" name="Line 11"/>
              <p:cNvSpPr>
                <a:spLocks noChangeShapeType="1"/>
              </p:cNvSpPr>
              <p:nvPr/>
            </p:nvSpPr>
            <p:spPr bwMode="auto">
              <a:xfrm>
                <a:off x="5775" y="6405"/>
                <a:ext cx="1440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 b="1"/>
              </a:p>
            </p:txBody>
          </p:sp>
          <p:sp>
            <p:nvSpPr>
              <p:cNvPr id="29709" name="Line 12"/>
              <p:cNvSpPr>
                <a:spLocks noChangeShapeType="1"/>
              </p:cNvSpPr>
              <p:nvPr/>
            </p:nvSpPr>
            <p:spPr bwMode="auto">
              <a:xfrm>
                <a:off x="7230" y="5460"/>
                <a:ext cx="1440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 b="1"/>
              </a:p>
            </p:txBody>
          </p:sp>
          <p:sp>
            <p:nvSpPr>
              <p:cNvPr id="29710" name="Line 13"/>
              <p:cNvSpPr>
                <a:spLocks noChangeShapeType="1"/>
              </p:cNvSpPr>
              <p:nvPr/>
            </p:nvSpPr>
            <p:spPr bwMode="auto">
              <a:xfrm>
                <a:off x="4320" y="7350"/>
                <a:ext cx="0" cy="90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 b="1"/>
              </a:p>
            </p:txBody>
          </p:sp>
          <p:sp>
            <p:nvSpPr>
              <p:cNvPr id="29711" name="Line 14"/>
              <p:cNvSpPr>
                <a:spLocks noChangeShapeType="1"/>
              </p:cNvSpPr>
              <p:nvPr/>
            </p:nvSpPr>
            <p:spPr bwMode="auto">
              <a:xfrm>
                <a:off x="7230" y="5475"/>
                <a:ext cx="0" cy="90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 b="1"/>
              </a:p>
            </p:txBody>
          </p:sp>
          <p:sp>
            <p:nvSpPr>
              <p:cNvPr id="29712" name="Line 15"/>
              <p:cNvSpPr>
                <a:spLocks noChangeShapeType="1"/>
              </p:cNvSpPr>
              <p:nvPr/>
            </p:nvSpPr>
            <p:spPr bwMode="auto">
              <a:xfrm>
                <a:off x="4320" y="7335"/>
                <a:ext cx="1440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 b="1"/>
              </a:p>
            </p:txBody>
          </p:sp>
          <p:sp>
            <p:nvSpPr>
              <p:cNvPr id="29713" name="Text Box 16"/>
              <p:cNvSpPr txBox="1">
                <a:spLocks noChangeArrowheads="1"/>
              </p:cNvSpPr>
              <p:nvPr/>
            </p:nvSpPr>
            <p:spPr bwMode="auto">
              <a:xfrm>
                <a:off x="4377" y="6660"/>
                <a:ext cx="1342" cy="4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r>
                  <a:rPr lang="zh-TW" altLang="en-US" b="1" dirty="0">
                    <a:latin typeface="標楷體" pitchFamily="65" charset="-120"/>
                    <a:ea typeface="SimHei" pitchFamily="2" charset="-122"/>
                  </a:rPr>
                  <a:t>國際力</a:t>
                </a:r>
                <a:endParaRPr lang="zh-TW" altLang="en-US" b="1" dirty="0">
                  <a:latin typeface="Times New Roman" pitchFamily="18" charset="0"/>
                  <a:ea typeface="SimHei" pitchFamily="2" charset="-122"/>
                </a:endParaRPr>
              </a:p>
            </p:txBody>
          </p:sp>
          <p:sp>
            <p:nvSpPr>
              <p:cNvPr id="29714" name="Text Box 17"/>
              <p:cNvSpPr txBox="1">
                <a:spLocks noChangeArrowheads="1"/>
              </p:cNvSpPr>
              <p:nvPr/>
            </p:nvSpPr>
            <p:spPr bwMode="auto">
              <a:xfrm>
                <a:off x="7151" y="4635"/>
                <a:ext cx="1969" cy="62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r>
                  <a:rPr lang="en-US" altLang="zh-TW" b="1" dirty="0"/>
                  <a:t>CEO/CFO</a:t>
                </a:r>
                <a:endParaRPr lang="en-US" altLang="zh-TW" b="1" dirty="0">
                  <a:ea typeface="標楷體" pitchFamily="65" charset="-120"/>
                </a:endParaRPr>
              </a:p>
            </p:txBody>
          </p:sp>
          <p:sp>
            <p:nvSpPr>
              <p:cNvPr id="29715" name="Text Box 18"/>
              <p:cNvSpPr txBox="1">
                <a:spLocks noChangeArrowheads="1"/>
              </p:cNvSpPr>
              <p:nvPr/>
            </p:nvSpPr>
            <p:spPr bwMode="auto">
              <a:xfrm>
                <a:off x="1620" y="5400"/>
                <a:ext cx="1080" cy="18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eaVert"/>
              <a:lstStyle/>
              <a:p>
                <a:pPr algn="ctr" eaLnBrk="0" hangingPunct="0"/>
                <a:r>
                  <a:rPr lang="zh-TW" altLang="en-US" b="1" dirty="0">
                    <a:latin typeface="標楷體" pitchFamily="65" charset="-120"/>
                    <a:ea typeface="SimHei" pitchFamily="2" charset="-122"/>
                  </a:rPr>
                  <a:t>專業能力</a:t>
                </a:r>
                <a:endParaRPr lang="zh-TW" altLang="en-US" b="1" dirty="0">
                  <a:latin typeface="Times New Roman" pitchFamily="18" charset="0"/>
                  <a:ea typeface="SimHei" pitchFamily="2" charset="-122"/>
                </a:endParaRPr>
              </a:p>
            </p:txBody>
          </p:sp>
          <p:sp>
            <p:nvSpPr>
              <p:cNvPr id="29716" name="Text Box 19"/>
              <p:cNvSpPr txBox="1">
                <a:spLocks noChangeArrowheads="1"/>
              </p:cNvSpPr>
              <p:nvPr/>
            </p:nvSpPr>
            <p:spPr bwMode="auto">
              <a:xfrm>
                <a:off x="5898" y="7677"/>
                <a:ext cx="2506" cy="53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r>
                  <a:rPr lang="zh-TW" altLang="en-US" b="1" dirty="0">
                    <a:latin typeface="標楷體" pitchFamily="65" charset="-120"/>
                    <a:ea typeface="SimHei" pitchFamily="2" charset="-122"/>
                  </a:rPr>
                  <a:t>語言力</a:t>
                </a:r>
                <a:endParaRPr lang="zh-TW" altLang="en-US" b="1" dirty="0">
                  <a:latin typeface="Times New Roman" pitchFamily="18" charset="0"/>
                  <a:ea typeface="SimHei" pitchFamily="2" charset="-122"/>
                </a:endParaRPr>
              </a:p>
            </p:txBody>
          </p:sp>
          <p:sp>
            <p:nvSpPr>
              <p:cNvPr id="29717" name="Line 20"/>
              <p:cNvSpPr>
                <a:spLocks noChangeShapeType="1"/>
              </p:cNvSpPr>
              <p:nvPr/>
            </p:nvSpPr>
            <p:spPr bwMode="auto">
              <a:xfrm>
                <a:off x="4320" y="9090"/>
                <a:ext cx="0" cy="18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 b="1"/>
              </a:p>
            </p:txBody>
          </p:sp>
          <p:sp>
            <p:nvSpPr>
              <p:cNvPr id="29718" name="Line 21"/>
              <p:cNvSpPr>
                <a:spLocks noChangeShapeType="1"/>
              </p:cNvSpPr>
              <p:nvPr/>
            </p:nvSpPr>
            <p:spPr bwMode="auto">
              <a:xfrm>
                <a:off x="5940" y="9090"/>
                <a:ext cx="0" cy="18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 b="1"/>
              </a:p>
            </p:txBody>
          </p:sp>
          <p:sp>
            <p:nvSpPr>
              <p:cNvPr id="29719" name="Line 22"/>
              <p:cNvSpPr>
                <a:spLocks noChangeShapeType="1"/>
              </p:cNvSpPr>
              <p:nvPr/>
            </p:nvSpPr>
            <p:spPr bwMode="auto">
              <a:xfrm>
                <a:off x="7560" y="9090"/>
                <a:ext cx="0" cy="18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 b="1"/>
              </a:p>
            </p:txBody>
          </p:sp>
          <p:sp>
            <p:nvSpPr>
              <p:cNvPr id="29720" name="Text Box 23"/>
              <p:cNvSpPr txBox="1">
                <a:spLocks noChangeArrowheads="1"/>
              </p:cNvSpPr>
              <p:nvPr/>
            </p:nvSpPr>
            <p:spPr bwMode="auto">
              <a:xfrm>
                <a:off x="7778" y="9360"/>
                <a:ext cx="1879" cy="72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r>
                  <a:rPr lang="zh-TW" altLang="en-US" b="1" dirty="0">
                    <a:latin typeface="標楷體" pitchFamily="65" charset="-120"/>
                    <a:ea typeface="SimHei" pitchFamily="2" charset="-122"/>
                  </a:rPr>
                  <a:t>生涯規劃</a:t>
                </a:r>
                <a:endParaRPr lang="zh-TW" altLang="en-US" b="1" dirty="0">
                  <a:latin typeface="Times New Roman" pitchFamily="18" charset="0"/>
                  <a:ea typeface="SimHei" pitchFamily="2" charset="-122"/>
                </a:endParaRPr>
              </a:p>
            </p:txBody>
          </p:sp>
          <p:sp>
            <p:nvSpPr>
              <p:cNvPr id="29721" name="Text Box 24"/>
              <p:cNvSpPr txBox="1">
                <a:spLocks noChangeArrowheads="1"/>
              </p:cNvSpPr>
              <p:nvPr/>
            </p:nvSpPr>
            <p:spPr bwMode="auto">
              <a:xfrm>
                <a:off x="3240" y="9360"/>
                <a:ext cx="540" cy="54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r>
                  <a:rPr lang="en-US" altLang="zh-TW" b="1" dirty="0">
                    <a:solidFill>
                      <a:srgbClr val="FFD200"/>
                    </a:solidFill>
                  </a:rPr>
                  <a:t>3</a:t>
                </a:r>
                <a:endParaRPr lang="en-US" altLang="zh-TW" b="1" dirty="0">
                  <a:solidFill>
                    <a:srgbClr val="FFD200"/>
                  </a:solidFill>
                  <a:ea typeface="標楷體" pitchFamily="65" charset="-120"/>
                </a:endParaRPr>
              </a:p>
            </p:txBody>
          </p:sp>
          <p:sp>
            <p:nvSpPr>
              <p:cNvPr id="29722" name="Text Box 25"/>
              <p:cNvSpPr txBox="1">
                <a:spLocks noChangeArrowheads="1"/>
              </p:cNvSpPr>
              <p:nvPr/>
            </p:nvSpPr>
            <p:spPr bwMode="auto">
              <a:xfrm>
                <a:off x="4860" y="9360"/>
                <a:ext cx="540" cy="54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r>
                  <a:rPr lang="en-US" altLang="zh-TW" b="1" dirty="0">
                    <a:solidFill>
                      <a:srgbClr val="FFD200"/>
                    </a:solidFill>
                  </a:rPr>
                  <a:t>3</a:t>
                </a:r>
                <a:endParaRPr lang="en-US" altLang="zh-TW" b="1" dirty="0">
                  <a:solidFill>
                    <a:srgbClr val="FFD200"/>
                  </a:solidFill>
                  <a:ea typeface="標楷體" pitchFamily="65" charset="-120"/>
                </a:endParaRPr>
              </a:p>
            </p:txBody>
          </p:sp>
          <p:sp>
            <p:nvSpPr>
              <p:cNvPr id="29723" name="Text Box 26"/>
              <p:cNvSpPr txBox="1">
                <a:spLocks noChangeArrowheads="1"/>
              </p:cNvSpPr>
              <p:nvPr/>
            </p:nvSpPr>
            <p:spPr bwMode="auto">
              <a:xfrm>
                <a:off x="6480" y="9360"/>
                <a:ext cx="540" cy="54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r>
                  <a:rPr lang="en-US" altLang="zh-TW" b="1" dirty="0">
                    <a:solidFill>
                      <a:srgbClr val="FFD200"/>
                    </a:solidFill>
                  </a:rPr>
                  <a:t>3</a:t>
                </a:r>
                <a:endParaRPr lang="en-US" altLang="zh-TW" b="1" dirty="0">
                  <a:solidFill>
                    <a:srgbClr val="FFD200"/>
                  </a:solidFill>
                  <a:ea typeface="標楷體" pitchFamily="65" charset="-120"/>
                </a:endParaRPr>
              </a:p>
            </p:txBody>
          </p:sp>
        </p:grpSp>
        <p:sp>
          <p:nvSpPr>
            <p:cNvPr id="29701" name="Line 27"/>
            <p:cNvSpPr>
              <a:spLocks noChangeShapeType="1"/>
            </p:cNvSpPr>
            <p:nvPr/>
          </p:nvSpPr>
          <p:spPr bwMode="auto">
            <a:xfrm flipV="1">
              <a:off x="2436" y="2086"/>
              <a:ext cx="0" cy="374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zh-TW" altLang="en-US" b="1"/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TW" sz="3200" dirty="0" smtClean="0">
                <a:latin typeface="Arial" charset="0"/>
                <a:ea typeface="新細明體" charset="-120"/>
                <a:cs typeface="Arial" charset="0"/>
              </a:rPr>
              <a:t>Soft Skills</a:t>
            </a:r>
            <a:endParaRPr lang="en-US" altLang="zh-TW" sz="3200" dirty="0" smtClean="0">
              <a:solidFill>
                <a:schemeClr val="tx1"/>
              </a:solidFill>
              <a:latin typeface="Arial" charset="0"/>
              <a:ea typeface="新細明體" charset="-120"/>
              <a:cs typeface="Arial" charset="0"/>
            </a:endParaRPr>
          </a:p>
        </p:txBody>
      </p:sp>
      <p:sp>
        <p:nvSpPr>
          <p:cNvPr id="5" name="文字方塊 4"/>
          <p:cNvSpPr txBox="1"/>
          <p:nvPr/>
        </p:nvSpPr>
        <p:spPr>
          <a:xfrm>
            <a:off x="4932040" y="1340768"/>
            <a:ext cx="3672408" cy="1569660"/>
          </a:xfrm>
          <a:prstGeom prst="rect">
            <a:avLst/>
          </a:prstGeom>
          <a:solidFill>
            <a:schemeClr val="bg1">
              <a:lumMod val="40000"/>
              <a:lumOff val="60000"/>
            </a:schemeClr>
          </a:solidFill>
          <a:ln w="50800" cap="rnd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dirty="0" smtClean="0">
                <a:solidFill>
                  <a:srgbClr val="FFD200"/>
                </a:solidFill>
              </a:rPr>
              <a:t>3As</a:t>
            </a:r>
          </a:p>
          <a:p>
            <a:pPr eaLnBrk="1" hangingPunct="1">
              <a:buClr>
                <a:schemeClr val="bg2"/>
              </a:buClr>
              <a:buFont typeface="Wingdings" pitchFamily="2" charset="2"/>
              <a:buChar char="n"/>
            </a:pPr>
            <a:r>
              <a:rPr lang="en-US" altLang="zh-TW" sz="2400" dirty="0" smtClean="0">
                <a:ea typeface="新細明體" charset="-120"/>
              </a:rPr>
              <a:t>Attitude</a:t>
            </a:r>
            <a:r>
              <a:rPr lang="en-US" altLang="zh-TW" sz="2400" dirty="0" smtClean="0">
                <a:latin typeface="SimHei" pitchFamily="2" charset="-122"/>
                <a:ea typeface="SimHei" pitchFamily="2" charset="-122"/>
              </a:rPr>
              <a:t>(</a:t>
            </a:r>
            <a:r>
              <a:rPr lang="zh-TW" altLang="en-US" sz="2400" dirty="0" smtClean="0">
                <a:latin typeface="SimHei" pitchFamily="2" charset="-122"/>
                <a:ea typeface="SimHei" pitchFamily="2" charset="-122"/>
              </a:rPr>
              <a:t>態度好</a:t>
            </a:r>
            <a:r>
              <a:rPr lang="en-US" altLang="zh-TW" sz="2400" dirty="0" smtClean="0">
                <a:latin typeface="SimHei" pitchFamily="2" charset="-122"/>
                <a:ea typeface="SimHei" pitchFamily="2" charset="-122"/>
              </a:rPr>
              <a:t>)</a:t>
            </a:r>
          </a:p>
          <a:p>
            <a:pPr eaLnBrk="1" hangingPunct="1">
              <a:buClr>
                <a:schemeClr val="bg2"/>
              </a:buClr>
              <a:buFont typeface="Wingdings" pitchFamily="2" charset="2"/>
              <a:buChar char="n"/>
            </a:pPr>
            <a:r>
              <a:rPr lang="en-US" altLang="zh-TW" sz="2400" dirty="0" smtClean="0">
                <a:ea typeface="新細明體" charset="-120"/>
              </a:rPr>
              <a:t>Approach</a:t>
            </a:r>
            <a:r>
              <a:rPr lang="en-US" altLang="zh-TW" sz="2400" dirty="0" smtClean="0">
                <a:latin typeface="SimHei" pitchFamily="2" charset="-122"/>
                <a:ea typeface="SimHei" pitchFamily="2" charset="-122"/>
              </a:rPr>
              <a:t>(</a:t>
            </a:r>
            <a:r>
              <a:rPr lang="zh-TW" altLang="en-US" sz="2400" dirty="0" smtClean="0">
                <a:latin typeface="SimHei" pitchFamily="2" charset="-122"/>
                <a:ea typeface="SimHei" pitchFamily="2" charset="-122"/>
              </a:rPr>
              <a:t>方法對</a:t>
            </a:r>
            <a:r>
              <a:rPr lang="en-US" altLang="zh-TW" sz="2400" dirty="0" smtClean="0">
                <a:latin typeface="SimHei" pitchFamily="2" charset="-122"/>
                <a:ea typeface="SimHei" pitchFamily="2" charset="-122"/>
              </a:rPr>
              <a:t>)</a:t>
            </a:r>
          </a:p>
          <a:p>
            <a:pPr eaLnBrk="1" hangingPunct="1">
              <a:buClr>
                <a:schemeClr val="bg2"/>
              </a:buClr>
              <a:buFont typeface="Wingdings" pitchFamily="2" charset="2"/>
              <a:buChar char="n"/>
            </a:pPr>
            <a:r>
              <a:rPr lang="en-US" altLang="zh-TW" sz="2400" dirty="0" smtClean="0">
                <a:ea typeface="新細明體" charset="-120"/>
              </a:rPr>
              <a:t>Accountability</a:t>
            </a:r>
            <a:r>
              <a:rPr lang="en-US" altLang="zh-TW" sz="2400" dirty="0" smtClean="0">
                <a:latin typeface="SimHei" pitchFamily="2" charset="-122"/>
                <a:ea typeface="SimHei" pitchFamily="2" charset="-122"/>
              </a:rPr>
              <a:t>(</a:t>
            </a:r>
            <a:r>
              <a:rPr lang="zh-TW" altLang="en-US" sz="2400" dirty="0" smtClean="0">
                <a:latin typeface="SimHei" pitchFamily="2" charset="-122"/>
                <a:ea typeface="SimHei" pitchFamily="2" charset="-122"/>
              </a:rPr>
              <a:t>責任強</a:t>
            </a:r>
            <a:r>
              <a:rPr lang="en-US" altLang="zh-TW" sz="2400" dirty="0" smtClean="0">
                <a:latin typeface="SimHei" pitchFamily="2" charset="-122"/>
                <a:ea typeface="SimHei" pitchFamily="2" charset="-122"/>
              </a:rPr>
              <a:t>)</a:t>
            </a:r>
          </a:p>
        </p:txBody>
      </p:sp>
      <p:sp>
        <p:nvSpPr>
          <p:cNvPr id="6" name="文字方塊 5"/>
          <p:cNvSpPr txBox="1"/>
          <p:nvPr/>
        </p:nvSpPr>
        <p:spPr>
          <a:xfrm>
            <a:off x="539552" y="3645024"/>
            <a:ext cx="3816000" cy="2308324"/>
          </a:xfrm>
          <a:prstGeom prst="rect">
            <a:avLst/>
          </a:prstGeom>
          <a:solidFill>
            <a:schemeClr val="bg1">
              <a:lumMod val="40000"/>
              <a:lumOff val="60000"/>
            </a:schemeClr>
          </a:solidFill>
          <a:ln w="50800" cap="rnd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dirty="0" smtClean="0">
                <a:solidFill>
                  <a:srgbClr val="FFD200"/>
                </a:solidFill>
                <a:latin typeface="SimHei" pitchFamily="2" charset="-122"/>
                <a:ea typeface="SimHei" pitchFamily="2" charset="-122"/>
              </a:rPr>
              <a:t>4Ps</a:t>
            </a:r>
          </a:p>
          <a:p>
            <a:pPr eaLnBrk="1" hangingPunct="1">
              <a:buClr>
                <a:schemeClr val="bg2"/>
              </a:buClr>
              <a:buFont typeface="Wingdings" pitchFamily="2" charset="2"/>
              <a:buChar char="n"/>
            </a:pPr>
            <a:r>
              <a:rPr lang="en-US" altLang="zh-TW" sz="2400" dirty="0" smtClean="0">
                <a:ea typeface="新細明體" charset="-120"/>
              </a:rPr>
              <a:t>Perception </a:t>
            </a:r>
            <a:r>
              <a:rPr lang="en-US" altLang="zh-TW" sz="2400" dirty="0" smtClean="0">
                <a:latin typeface="SimHei" pitchFamily="2" charset="-122"/>
                <a:ea typeface="SimHei" pitchFamily="2" charset="-122"/>
              </a:rPr>
              <a:t>(</a:t>
            </a:r>
            <a:r>
              <a:rPr lang="zh-TW" altLang="en-US" sz="2400" dirty="0" smtClean="0">
                <a:latin typeface="SimHei" pitchFamily="2" charset="-122"/>
                <a:ea typeface="SimHei" pitchFamily="2" charset="-122"/>
              </a:rPr>
              <a:t>洞察力</a:t>
            </a:r>
            <a:r>
              <a:rPr lang="en-US" altLang="zh-TW" sz="2400" dirty="0" smtClean="0">
                <a:latin typeface="SimHei" pitchFamily="2" charset="-122"/>
                <a:ea typeface="SimHei" pitchFamily="2" charset="-122"/>
              </a:rPr>
              <a:t>)</a:t>
            </a:r>
          </a:p>
          <a:p>
            <a:pPr eaLnBrk="1" hangingPunct="1">
              <a:buClr>
                <a:schemeClr val="bg2"/>
              </a:buClr>
              <a:buFont typeface="Wingdings" pitchFamily="2" charset="2"/>
              <a:buChar char="n"/>
            </a:pPr>
            <a:r>
              <a:rPr lang="en-US" altLang="zh-TW" sz="2400" dirty="0" smtClean="0">
                <a:ea typeface="新細明體" charset="-120"/>
              </a:rPr>
              <a:t>Professionalism</a:t>
            </a:r>
            <a:r>
              <a:rPr lang="en-US" altLang="zh-TW" sz="2400" dirty="0" smtClean="0">
                <a:latin typeface="SimHei" pitchFamily="2" charset="-122"/>
                <a:ea typeface="SimHei" pitchFamily="2" charset="-122"/>
              </a:rPr>
              <a:t>(</a:t>
            </a:r>
            <a:r>
              <a:rPr lang="zh-TW" altLang="en-US" sz="2400" dirty="0" smtClean="0">
                <a:latin typeface="SimHei" pitchFamily="2" charset="-122"/>
                <a:ea typeface="SimHei" pitchFamily="2" charset="-122"/>
              </a:rPr>
              <a:t>專業力</a:t>
            </a:r>
            <a:r>
              <a:rPr lang="en-US" altLang="zh-TW" sz="2400" dirty="0" smtClean="0">
                <a:latin typeface="SimHei" pitchFamily="2" charset="-122"/>
                <a:ea typeface="SimHei" pitchFamily="2" charset="-122"/>
              </a:rPr>
              <a:t>)</a:t>
            </a:r>
            <a:endParaRPr lang="en-US" altLang="zh-TW" sz="2400" dirty="0" smtClean="0">
              <a:ea typeface="新細明體" charset="-120"/>
            </a:endParaRPr>
          </a:p>
          <a:p>
            <a:pPr eaLnBrk="1" hangingPunct="1">
              <a:buClr>
                <a:schemeClr val="bg2"/>
              </a:buClr>
              <a:buFont typeface="Wingdings" pitchFamily="2" charset="2"/>
              <a:buChar char="n"/>
            </a:pPr>
            <a:r>
              <a:rPr lang="en-US" altLang="zh-TW" sz="2400" dirty="0" smtClean="0">
                <a:ea typeface="新細明體" charset="-120"/>
              </a:rPr>
              <a:t>Personal touch</a:t>
            </a:r>
            <a:r>
              <a:rPr lang="en-US" altLang="zh-TW" sz="2400" dirty="0" smtClean="0">
                <a:latin typeface="SimHei" pitchFamily="2" charset="-122"/>
                <a:ea typeface="SimHei" pitchFamily="2" charset="-122"/>
              </a:rPr>
              <a:t>(</a:t>
            </a:r>
            <a:r>
              <a:rPr lang="zh-TW" altLang="en-US" sz="2400" dirty="0" smtClean="0">
                <a:latin typeface="SimHei" pitchFamily="2" charset="-122"/>
                <a:ea typeface="SimHei" pitchFamily="2" charset="-122"/>
              </a:rPr>
              <a:t>敬業心</a:t>
            </a:r>
            <a:r>
              <a:rPr lang="en-US" altLang="zh-TW" sz="2400" dirty="0" smtClean="0">
                <a:latin typeface="SimHei" pitchFamily="2" charset="-122"/>
                <a:ea typeface="SimHei" pitchFamily="2" charset="-122"/>
              </a:rPr>
              <a:t>)</a:t>
            </a:r>
            <a:endParaRPr lang="en-US" altLang="zh-TW" sz="2400" dirty="0" smtClean="0">
              <a:ea typeface="新細明體" charset="-120"/>
            </a:endParaRPr>
          </a:p>
          <a:p>
            <a:pPr eaLnBrk="1" hangingPunct="1">
              <a:buClr>
                <a:schemeClr val="bg2"/>
              </a:buClr>
              <a:buFont typeface="Wingdings" pitchFamily="2" charset="2"/>
              <a:buChar char="n"/>
            </a:pPr>
            <a:r>
              <a:rPr lang="en-US" altLang="zh-TW" sz="2400" dirty="0" smtClean="0">
                <a:ea typeface="新細明體" charset="-120"/>
              </a:rPr>
              <a:t>Persistence</a:t>
            </a:r>
            <a:r>
              <a:rPr lang="en-US" altLang="zh-TW" sz="2400" dirty="0" smtClean="0">
                <a:latin typeface="SimHei" pitchFamily="2" charset="-122"/>
                <a:ea typeface="SimHei" pitchFamily="2" charset="-122"/>
              </a:rPr>
              <a:t>(</a:t>
            </a:r>
            <a:r>
              <a:rPr lang="zh-TW" altLang="en-US" sz="2400" dirty="0" smtClean="0">
                <a:latin typeface="SimHei" pitchFamily="2" charset="-122"/>
                <a:ea typeface="SimHei" pitchFamily="2" charset="-122"/>
              </a:rPr>
              <a:t>堅毅力</a:t>
            </a:r>
            <a:r>
              <a:rPr lang="en-US" altLang="zh-TW" sz="2400" dirty="0" smtClean="0">
                <a:latin typeface="SimHei" pitchFamily="2" charset="-122"/>
                <a:ea typeface="SimHei" pitchFamily="2" charset="-122"/>
              </a:rPr>
              <a:t>)</a:t>
            </a:r>
          </a:p>
          <a:p>
            <a:pPr algn="ctr"/>
            <a:endParaRPr lang="en-US" altLang="zh-TW" sz="2400" dirty="0" smtClean="0">
              <a:latin typeface="SimHei" pitchFamily="2" charset="-122"/>
              <a:ea typeface="SimHei" pitchFamily="2" charset="-122"/>
            </a:endParaRPr>
          </a:p>
        </p:txBody>
      </p:sp>
      <p:sp>
        <p:nvSpPr>
          <p:cNvPr id="7" name="文字方塊 6"/>
          <p:cNvSpPr txBox="1"/>
          <p:nvPr/>
        </p:nvSpPr>
        <p:spPr>
          <a:xfrm>
            <a:off x="539552" y="1340768"/>
            <a:ext cx="3744416" cy="1569660"/>
          </a:xfrm>
          <a:prstGeom prst="rect">
            <a:avLst/>
          </a:prstGeom>
          <a:solidFill>
            <a:schemeClr val="bg1">
              <a:lumMod val="40000"/>
              <a:lumOff val="60000"/>
            </a:schemeClr>
          </a:solidFill>
          <a:ln w="50800" cap="rnd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dirty="0" smtClean="0">
                <a:solidFill>
                  <a:srgbClr val="FFD200"/>
                </a:solidFill>
                <a:ea typeface="新細明體" charset="-120"/>
              </a:rPr>
              <a:t>3Qs</a:t>
            </a:r>
          </a:p>
          <a:p>
            <a:pPr>
              <a:buClr>
                <a:schemeClr val="bg2"/>
              </a:buClr>
              <a:buFont typeface="Wingdings" pitchFamily="2" charset="2"/>
              <a:buChar char="u"/>
            </a:pPr>
            <a:r>
              <a:rPr lang="en-US" altLang="zh-TW" sz="2400" dirty="0" smtClean="0">
                <a:ea typeface="新細明體" charset="-120"/>
              </a:rPr>
              <a:t>IQ</a:t>
            </a:r>
          </a:p>
          <a:p>
            <a:pPr>
              <a:buClr>
                <a:schemeClr val="bg2"/>
              </a:buClr>
              <a:buFont typeface="Wingdings" pitchFamily="2" charset="2"/>
              <a:buChar char="u"/>
            </a:pPr>
            <a:r>
              <a:rPr lang="en-US" altLang="zh-TW" sz="2400" dirty="0" smtClean="0">
                <a:ea typeface="新細明體" charset="-120"/>
              </a:rPr>
              <a:t>EQ</a:t>
            </a:r>
            <a:endParaRPr lang="en-US" altLang="zh-TW" sz="2400" dirty="0" smtClean="0">
              <a:latin typeface="SimHei" pitchFamily="2" charset="-122"/>
              <a:ea typeface="SimHei" pitchFamily="2" charset="-122"/>
            </a:endParaRPr>
          </a:p>
          <a:p>
            <a:pPr>
              <a:buClr>
                <a:schemeClr val="bg2"/>
              </a:buClr>
              <a:buFont typeface="Wingdings" pitchFamily="2" charset="2"/>
              <a:buChar char="u"/>
            </a:pPr>
            <a:r>
              <a:rPr lang="en-US" altLang="zh-TW" sz="2400" dirty="0" smtClean="0">
                <a:latin typeface="+mj-lt"/>
                <a:ea typeface="SimHei" pitchFamily="2" charset="-122"/>
              </a:rPr>
              <a:t>AQ</a:t>
            </a:r>
            <a:endParaRPr lang="en-US" altLang="zh-TW" sz="2400" dirty="0" smtClean="0">
              <a:latin typeface="+mj-lt"/>
              <a:ea typeface="新細明體" charset="-120"/>
            </a:endParaRPr>
          </a:p>
        </p:txBody>
      </p:sp>
      <p:sp>
        <p:nvSpPr>
          <p:cNvPr id="8" name="文字方塊 7"/>
          <p:cNvSpPr txBox="1"/>
          <p:nvPr/>
        </p:nvSpPr>
        <p:spPr>
          <a:xfrm>
            <a:off x="4932040" y="3645024"/>
            <a:ext cx="3744416" cy="2308324"/>
          </a:xfrm>
          <a:prstGeom prst="rect">
            <a:avLst/>
          </a:prstGeom>
          <a:solidFill>
            <a:schemeClr val="bg1">
              <a:lumMod val="40000"/>
              <a:lumOff val="60000"/>
            </a:schemeClr>
          </a:solidFill>
          <a:ln w="50800" cap="rnd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>
              <a:buClr>
                <a:srgbClr val="C893C7"/>
              </a:buClr>
            </a:pPr>
            <a:r>
              <a:rPr lang="en-US" altLang="zh-TW" sz="2400" dirty="0" smtClean="0">
                <a:solidFill>
                  <a:srgbClr val="FFD200"/>
                </a:solidFill>
                <a:latin typeface="SimHei" pitchFamily="2" charset="-122"/>
                <a:ea typeface="SimHei" pitchFamily="2" charset="-122"/>
              </a:rPr>
              <a:t>5Es</a:t>
            </a:r>
          </a:p>
          <a:p>
            <a:pPr>
              <a:buClr>
                <a:schemeClr val="bg2"/>
              </a:buClr>
              <a:buFont typeface="Wingdings" pitchFamily="2" charset="2"/>
              <a:buChar char="u"/>
            </a:pPr>
            <a:r>
              <a:rPr lang="en-US" altLang="zh-TW" sz="2400" dirty="0" smtClean="0">
                <a:ea typeface="新細明體" charset="-120"/>
              </a:rPr>
              <a:t>Energy</a:t>
            </a:r>
            <a:r>
              <a:rPr lang="en-US" altLang="zh-TW" sz="2400" dirty="0" smtClean="0">
                <a:latin typeface="SimHei" pitchFamily="2" charset="-122"/>
                <a:ea typeface="SimHei" pitchFamily="2" charset="-122"/>
              </a:rPr>
              <a:t>(</a:t>
            </a:r>
            <a:r>
              <a:rPr lang="zh-TW" altLang="en-US" sz="2400" dirty="0" smtClean="0">
                <a:latin typeface="SimHei" pitchFamily="2" charset="-122"/>
                <a:ea typeface="SimHei" pitchFamily="2" charset="-122"/>
              </a:rPr>
              <a:t>活力</a:t>
            </a:r>
            <a:r>
              <a:rPr lang="en-US" altLang="zh-TW" sz="2400" dirty="0" smtClean="0">
                <a:latin typeface="SimHei" pitchFamily="2" charset="-122"/>
                <a:ea typeface="SimHei" pitchFamily="2" charset="-122"/>
              </a:rPr>
              <a:t>)</a:t>
            </a:r>
            <a:endParaRPr lang="en-US" altLang="zh-TW" sz="2400" dirty="0" smtClean="0">
              <a:ea typeface="新細明體" charset="-120"/>
            </a:endParaRPr>
          </a:p>
          <a:p>
            <a:pPr>
              <a:buClr>
                <a:schemeClr val="bg2"/>
              </a:buClr>
              <a:buFont typeface="Wingdings" pitchFamily="2" charset="2"/>
              <a:buChar char="u"/>
            </a:pPr>
            <a:r>
              <a:rPr lang="en-US" altLang="zh-TW" sz="2400" dirty="0" smtClean="0">
                <a:ea typeface="新細明體" charset="-120"/>
              </a:rPr>
              <a:t>Energize</a:t>
            </a:r>
            <a:r>
              <a:rPr lang="en-US" altLang="zh-TW" sz="2400" dirty="0" smtClean="0">
                <a:latin typeface="SimHei" pitchFamily="2" charset="-122"/>
                <a:ea typeface="SimHei" pitchFamily="2" charset="-122"/>
              </a:rPr>
              <a:t>(</a:t>
            </a:r>
            <a:r>
              <a:rPr lang="zh-TW" altLang="en-US" sz="2400" dirty="0" smtClean="0">
                <a:latin typeface="SimHei" pitchFamily="2" charset="-122"/>
                <a:ea typeface="SimHei" pitchFamily="2" charset="-122"/>
              </a:rPr>
              <a:t>熱誠</a:t>
            </a:r>
            <a:r>
              <a:rPr lang="en-US" altLang="zh-TW" sz="2400" dirty="0" smtClean="0">
                <a:latin typeface="SimHei" pitchFamily="2" charset="-122"/>
                <a:ea typeface="SimHei" pitchFamily="2" charset="-122"/>
              </a:rPr>
              <a:t>)</a:t>
            </a:r>
            <a:endParaRPr lang="en-US" altLang="zh-TW" sz="2400" dirty="0" smtClean="0">
              <a:ea typeface="新細明體" charset="-120"/>
            </a:endParaRPr>
          </a:p>
          <a:p>
            <a:pPr>
              <a:buClr>
                <a:schemeClr val="bg2"/>
              </a:buClr>
              <a:buFont typeface="Wingdings" pitchFamily="2" charset="2"/>
              <a:buChar char="u"/>
            </a:pPr>
            <a:r>
              <a:rPr lang="en-US" altLang="zh-TW" sz="2400" dirty="0" smtClean="0">
                <a:ea typeface="新細明體" charset="-120"/>
              </a:rPr>
              <a:t>Edge</a:t>
            </a:r>
            <a:r>
              <a:rPr lang="en-US" altLang="zh-TW" sz="2400" dirty="0" smtClean="0">
                <a:latin typeface="SimHei" pitchFamily="2" charset="-122"/>
                <a:ea typeface="SimHei" pitchFamily="2" charset="-122"/>
              </a:rPr>
              <a:t>(</a:t>
            </a:r>
            <a:r>
              <a:rPr lang="zh-TW" altLang="en-US" sz="2400" dirty="0" smtClean="0">
                <a:latin typeface="SimHei" pitchFamily="2" charset="-122"/>
                <a:ea typeface="SimHei" pitchFamily="2" charset="-122"/>
              </a:rPr>
              <a:t>膽識</a:t>
            </a:r>
            <a:r>
              <a:rPr lang="en-US" altLang="zh-TW" sz="2400" dirty="0" smtClean="0">
                <a:latin typeface="SimHei" pitchFamily="2" charset="-122"/>
                <a:ea typeface="SimHei" pitchFamily="2" charset="-122"/>
              </a:rPr>
              <a:t>)</a:t>
            </a:r>
            <a:endParaRPr lang="en-US" altLang="zh-TW" sz="2400" dirty="0" smtClean="0">
              <a:ea typeface="新細明體" charset="-120"/>
            </a:endParaRPr>
          </a:p>
          <a:p>
            <a:pPr>
              <a:buClr>
                <a:schemeClr val="bg2"/>
              </a:buClr>
              <a:buFont typeface="Wingdings" pitchFamily="2" charset="2"/>
              <a:buChar char="u"/>
            </a:pPr>
            <a:r>
              <a:rPr lang="en-US" altLang="zh-TW" sz="2400" dirty="0" smtClean="0">
                <a:ea typeface="新細明體" charset="-120"/>
              </a:rPr>
              <a:t>Execute</a:t>
            </a:r>
            <a:r>
              <a:rPr lang="en-US" altLang="zh-TW" sz="2400" dirty="0" smtClean="0">
                <a:latin typeface="SimHei" pitchFamily="2" charset="-122"/>
                <a:ea typeface="SimHei" pitchFamily="2" charset="-122"/>
              </a:rPr>
              <a:t>(</a:t>
            </a:r>
            <a:r>
              <a:rPr lang="zh-TW" altLang="en-US" sz="2400" dirty="0" smtClean="0">
                <a:latin typeface="SimHei" pitchFamily="2" charset="-122"/>
                <a:ea typeface="SimHei" pitchFamily="2" charset="-122"/>
              </a:rPr>
              <a:t>執行</a:t>
            </a:r>
            <a:r>
              <a:rPr lang="en-US" altLang="zh-TW" sz="2400" dirty="0" smtClean="0">
                <a:latin typeface="SimHei" pitchFamily="2" charset="-122"/>
                <a:ea typeface="SimHei" pitchFamily="2" charset="-122"/>
              </a:rPr>
              <a:t>)</a:t>
            </a:r>
            <a:endParaRPr lang="en-US" altLang="zh-TW" sz="2400" dirty="0" smtClean="0">
              <a:ea typeface="新細明體" charset="-120"/>
            </a:endParaRPr>
          </a:p>
          <a:p>
            <a:pPr>
              <a:buClr>
                <a:schemeClr val="bg2"/>
              </a:buClr>
              <a:buFont typeface="Wingdings" pitchFamily="2" charset="2"/>
              <a:buChar char="u"/>
            </a:pPr>
            <a:r>
              <a:rPr lang="en-US" altLang="zh-TW" sz="2400" dirty="0" smtClean="0">
                <a:ea typeface="新細明體" charset="-120"/>
              </a:rPr>
              <a:t>English</a:t>
            </a:r>
            <a:r>
              <a:rPr lang="en-US" altLang="zh-TW" sz="2400" dirty="0" smtClean="0">
                <a:latin typeface="SimHei" pitchFamily="2" charset="-122"/>
                <a:ea typeface="SimHei" pitchFamily="2" charset="-122"/>
              </a:rPr>
              <a:t>(</a:t>
            </a:r>
            <a:r>
              <a:rPr lang="zh-TW" altLang="en-US" sz="2400" dirty="0" smtClean="0">
                <a:latin typeface="SimHei" pitchFamily="2" charset="-122"/>
                <a:ea typeface="SimHei" pitchFamily="2" charset="-122"/>
              </a:rPr>
              <a:t>英語</a:t>
            </a:r>
            <a:r>
              <a:rPr lang="en-US" altLang="zh-TW" sz="2400" dirty="0" smtClean="0">
                <a:latin typeface="SimHei" pitchFamily="2" charset="-122"/>
                <a:ea typeface="SimHei" pitchFamily="2" charset="-122"/>
              </a:rPr>
              <a:t>)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1" dur="500" fill="hold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2" dur="500" fill="hold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allAtOnce" animBg="1"/>
      <p:bldP spid="6" grpId="0" build="allAtOnce" animBg="1"/>
      <p:bldP spid="7" grpId="0" build="allAtOnce" animBg="1"/>
      <p:bldP spid="8" grpId="0" build="allAtOnce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332655"/>
            <a:ext cx="8232775" cy="730969"/>
          </a:xfrm>
        </p:spPr>
        <p:txBody>
          <a:bodyPr/>
          <a:lstStyle/>
          <a:p>
            <a:r>
              <a:rPr lang="zh-TW" altLang="en-US" sz="3200" dirty="0" smtClean="0">
                <a:latin typeface="SimHei" pitchFamily="2" charset="-122"/>
                <a:ea typeface="SimHei" pitchFamily="2" charset="-122"/>
              </a:rPr>
              <a:t>人生座右銘</a:t>
            </a:r>
            <a:r>
              <a:rPr lang="en-US" altLang="zh-TW" sz="3200" dirty="0" smtClean="0">
                <a:latin typeface="SimHei" pitchFamily="2" charset="-122"/>
                <a:ea typeface="SimHei" pitchFamily="2" charset="-122"/>
              </a:rPr>
              <a:t>: </a:t>
            </a:r>
            <a:r>
              <a:rPr lang="zh-TW" altLang="en-US" sz="3200" dirty="0" smtClean="0">
                <a:latin typeface="SimHei" pitchFamily="2" charset="-122"/>
                <a:ea typeface="SimHei" pitchFamily="2" charset="-122"/>
              </a:rPr>
              <a:t>做事與做人</a:t>
            </a:r>
            <a:r>
              <a:rPr lang="en-US" altLang="zh-TW" sz="3200" dirty="0" smtClean="0">
                <a:latin typeface="SimHei" pitchFamily="2" charset="-122"/>
                <a:ea typeface="SimHei" pitchFamily="2" charset="-122"/>
              </a:rPr>
              <a:t>(</a:t>
            </a:r>
            <a:r>
              <a:rPr lang="zh-TW" altLang="en-US" sz="3200" dirty="0" smtClean="0">
                <a:latin typeface="SimHei" pitchFamily="2" charset="-122"/>
                <a:ea typeface="SimHei" pitchFamily="2" charset="-122"/>
              </a:rPr>
              <a:t>鄭丁旺校長勉勵</a:t>
            </a:r>
            <a:r>
              <a:rPr lang="en-US" altLang="zh-TW" sz="3200" dirty="0" smtClean="0">
                <a:latin typeface="SimHei" pitchFamily="2" charset="-122"/>
                <a:ea typeface="SimHei" pitchFamily="2" charset="-122"/>
              </a:rPr>
              <a:t>)</a:t>
            </a:r>
            <a:endParaRPr lang="zh-TW" altLang="en-US" sz="3200" dirty="0">
              <a:latin typeface="SimHei" pitchFamily="2" charset="-122"/>
              <a:ea typeface="SimHei" pitchFamily="2" charset="-122"/>
            </a:endParaRPr>
          </a:p>
        </p:txBody>
      </p:sp>
      <p:graphicFrame>
        <p:nvGraphicFramePr>
          <p:cNvPr id="4" name="內容版面配置區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76633058"/>
              </p:ext>
            </p:extLst>
          </p:nvPr>
        </p:nvGraphicFramePr>
        <p:xfrm>
          <a:off x="457200" y="1425575"/>
          <a:ext cx="8229600" cy="469741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26" name="Object 2"/>
          <p:cNvGraphicFramePr>
            <a:graphicFrameLocks noChangeAspect="1"/>
          </p:cNvGraphicFramePr>
          <p:nvPr/>
        </p:nvGraphicFramePr>
        <p:xfrm>
          <a:off x="467544" y="1676400"/>
          <a:ext cx="8280920" cy="4464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18" name="Photo Editor 影像" r:id="rId4" imgW="4761905" imgH="2742857" progId="">
                  <p:embed/>
                </p:oleObj>
              </mc:Choice>
              <mc:Fallback>
                <p:oleObj name="Photo Editor 影像" r:id="rId4" imgW="4761905" imgH="2742857" progId="">
                  <p:embed/>
                  <p:pic>
                    <p:nvPicPr>
                      <p:cNvPr id="0" name="Object 2"/>
                      <p:cNvPicPr preferRelativeResize="0"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clrChange>
                          <a:clrFrom>
                            <a:srgbClr val="FEFEFE"/>
                          </a:clrFrom>
                          <a:clrTo>
                            <a:srgbClr val="FEFEFE">
                              <a:alpha val="0"/>
                            </a:srgbClr>
                          </a:clrTo>
                        </a:clrChange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7544" y="1676400"/>
                        <a:ext cx="8280920" cy="44640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008000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54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27" name="Oval 3"/>
          <p:cNvSpPr>
            <a:spLocks noChangeArrowheads="1"/>
          </p:cNvSpPr>
          <p:nvPr/>
        </p:nvSpPr>
        <p:spPr bwMode="auto">
          <a:xfrm rot="-1362890">
            <a:off x="838200" y="2144713"/>
            <a:ext cx="2573338" cy="4062412"/>
          </a:xfrm>
          <a:prstGeom prst="ellipse">
            <a:avLst/>
          </a:prstGeom>
          <a:noFill/>
          <a:ln w="25400">
            <a:solidFill>
              <a:srgbClr val="006600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zh-TW" altLang="en-US">
              <a:latin typeface="EYInterstate" pitchFamily="2" charset="0"/>
              <a:ea typeface="SimHei" pitchFamily="2" charset="-122"/>
            </a:endParaRPr>
          </a:p>
        </p:txBody>
      </p:sp>
      <p:sp>
        <p:nvSpPr>
          <p:cNvPr id="1028" name="Oval 4"/>
          <p:cNvSpPr>
            <a:spLocks noChangeArrowheads="1"/>
          </p:cNvSpPr>
          <p:nvPr/>
        </p:nvSpPr>
        <p:spPr bwMode="auto">
          <a:xfrm>
            <a:off x="804864" y="2492377"/>
            <a:ext cx="1895475" cy="1152647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 w="25400">
            <a:solidFill>
              <a:srgbClr val="006600"/>
            </a:solidFill>
            <a:round/>
            <a:headEnd/>
            <a:tailEnd/>
          </a:ln>
        </p:spPr>
        <p:txBody>
          <a:bodyPr/>
          <a:lstStyle/>
          <a:p>
            <a:endParaRPr lang="zh-TW" altLang="en-US">
              <a:latin typeface="EYInterstate" pitchFamily="2" charset="0"/>
              <a:ea typeface="SimHei" pitchFamily="2" charset="-122"/>
            </a:endParaRPr>
          </a:p>
        </p:txBody>
      </p:sp>
      <p:sp>
        <p:nvSpPr>
          <p:cNvPr id="1029" name="Oval 5"/>
          <p:cNvSpPr>
            <a:spLocks noChangeArrowheads="1"/>
          </p:cNvSpPr>
          <p:nvPr/>
        </p:nvSpPr>
        <p:spPr bwMode="auto">
          <a:xfrm rot="-306281">
            <a:off x="1964647" y="4378140"/>
            <a:ext cx="1247594" cy="1485573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 w="25400">
            <a:solidFill>
              <a:srgbClr val="006600"/>
            </a:solidFill>
            <a:round/>
            <a:headEnd/>
            <a:tailEnd/>
          </a:ln>
        </p:spPr>
        <p:txBody>
          <a:bodyPr/>
          <a:lstStyle/>
          <a:p>
            <a:endParaRPr lang="zh-TW" altLang="en-US">
              <a:latin typeface="EYInterstate" pitchFamily="2" charset="0"/>
              <a:ea typeface="SimHei" pitchFamily="2" charset="-122"/>
            </a:endParaRPr>
          </a:p>
        </p:txBody>
      </p:sp>
      <p:sp>
        <p:nvSpPr>
          <p:cNvPr id="1030" name="Oval 6"/>
          <p:cNvSpPr>
            <a:spLocks noChangeArrowheads="1"/>
          </p:cNvSpPr>
          <p:nvPr/>
        </p:nvSpPr>
        <p:spPr bwMode="auto">
          <a:xfrm>
            <a:off x="3779839" y="2565400"/>
            <a:ext cx="1671637" cy="1600200"/>
          </a:xfrm>
          <a:prstGeom prst="ellipse">
            <a:avLst/>
          </a:prstGeom>
          <a:noFill/>
          <a:ln w="25400">
            <a:solidFill>
              <a:srgbClr val="660066"/>
            </a:solidFill>
            <a:round/>
            <a:headEnd/>
            <a:tailEnd/>
          </a:ln>
        </p:spPr>
        <p:txBody>
          <a:bodyPr/>
          <a:lstStyle/>
          <a:p>
            <a:endParaRPr lang="zh-TW" altLang="en-US">
              <a:latin typeface="EYInterstate" pitchFamily="2" charset="0"/>
              <a:ea typeface="SimHei" pitchFamily="2" charset="-122"/>
            </a:endParaRPr>
          </a:p>
        </p:txBody>
      </p:sp>
      <p:sp>
        <p:nvSpPr>
          <p:cNvPr id="1031" name="Oval 7"/>
          <p:cNvSpPr>
            <a:spLocks noChangeArrowheads="1"/>
          </p:cNvSpPr>
          <p:nvPr/>
        </p:nvSpPr>
        <p:spPr bwMode="auto">
          <a:xfrm>
            <a:off x="4067175" y="2781300"/>
            <a:ext cx="1125538" cy="1143000"/>
          </a:xfrm>
          <a:prstGeom prst="ellipse">
            <a:avLst/>
          </a:prstGeom>
          <a:solidFill>
            <a:srgbClr val="C893C7"/>
          </a:solidFill>
          <a:ln w="25400">
            <a:solidFill>
              <a:srgbClr val="660066"/>
            </a:solidFill>
            <a:round/>
            <a:headEnd/>
            <a:tailEnd/>
          </a:ln>
        </p:spPr>
        <p:txBody>
          <a:bodyPr/>
          <a:lstStyle/>
          <a:p>
            <a:endParaRPr lang="zh-TW" altLang="en-US">
              <a:latin typeface="EYInterstate" pitchFamily="2" charset="0"/>
              <a:ea typeface="SimHei" pitchFamily="2" charset="-122"/>
            </a:endParaRPr>
          </a:p>
        </p:txBody>
      </p:sp>
      <p:sp>
        <p:nvSpPr>
          <p:cNvPr id="1032" name="Oval 8"/>
          <p:cNvSpPr>
            <a:spLocks noChangeArrowheads="1"/>
          </p:cNvSpPr>
          <p:nvPr/>
        </p:nvSpPr>
        <p:spPr bwMode="auto">
          <a:xfrm rot="-1799993">
            <a:off x="6227764" y="3933825"/>
            <a:ext cx="1430337" cy="1474788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 w="25400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zh-TW" altLang="en-US">
              <a:latin typeface="EYInterstate" pitchFamily="2" charset="0"/>
              <a:ea typeface="SimHei" pitchFamily="2" charset="-122"/>
            </a:endParaRPr>
          </a:p>
        </p:txBody>
      </p:sp>
      <p:sp>
        <p:nvSpPr>
          <p:cNvPr id="1033" name="Text Box 9"/>
          <p:cNvSpPr txBox="1">
            <a:spLocks noChangeArrowheads="1"/>
          </p:cNvSpPr>
          <p:nvPr/>
        </p:nvSpPr>
        <p:spPr bwMode="auto">
          <a:xfrm>
            <a:off x="2124075" y="4581527"/>
            <a:ext cx="1123950" cy="582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zh-TW" altLang="en-US" b="1" dirty="0">
                <a:solidFill>
                  <a:srgbClr val="006600"/>
                </a:solidFill>
                <a:latin typeface="EYInterstate" pitchFamily="2" charset="0"/>
                <a:ea typeface="SimHei" pitchFamily="2" charset="-122"/>
              </a:rPr>
              <a:t>南錐共</a:t>
            </a:r>
          </a:p>
          <a:p>
            <a:r>
              <a:rPr lang="zh-TW" altLang="en-US" b="1" dirty="0">
                <a:solidFill>
                  <a:srgbClr val="006600"/>
                </a:solidFill>
                <a:latin typeface="EYInterstate" pitchFamily="2" charset="0"/>
                <a:ea typeface="SimHei" pitchFamily="2" charset="-122"/>
              </a:rPr>
              <a:t>同</a:t>
            </a:r>
            <a:r>
              <a:rPr lang="zh-TW" altLang="en-US" b="1" dirty="0" smtClean="0">
                <a:solidFill>
                  <a:srgbClr val="006600"/>
                </a:solidFill>
                <a:latin typeface="EYInterstate" pitchFamily="2" charset="0"/>
                <a:ea typeface="SimHei" pitchFamily="2" charset="-122"/>
              </a:rPr>
              <a:t>市場</a:t>
            </a:r>
            <a:r>
              <a:rPr lang="en-US" altLang="zh-TW" b="1" dirty="0" smtClean="0">
                <a:solidFill>
                  <a:srgbClr val="006600"/>
                </a:solidFill>
                <a:latin typeface="EYInterstate" pitchFamily="2" charset="0"/>
                <a:ea typeface="SimHei" pitchFamily="2" charset="-122"/>
              </a:rPr>
              <a:t>(MERCOSUR</a:t>
            </a:r>
            <a:r>
              <a:rPr lang="zh-TW" altLang="en-US" sz="1600" b="1" dirty="0">
                <a:solidFill>
                  <a:srgbClr val="006600"/>
                </a:solidFill>
                <a:latin typeface="EYInterstate" pitchFamily="2" charset="0"/>
                <a:ea typeface="SimHei" pitchFamily="2" charset="-122"/>
              </a:rPr>
              <a:t>）</a:t>
            </a:r>
            <a:endParaRPr lang="zh-TW" altLang="en-US" sz="1600" dirty="0">
              <a:solidFill>
                <a:srgbClr val="006600"/>
              </a:solidFill>
              <a:latin typeface="EYInterstate" pitchFamily="2" charset="0"/>
              <a:ea typeface="SimHei" pitchFamily="2" charset="-122"/>
            </a:endParaRPr>
          </a:p>
        </p:txBody>
      </p:sp>
      <p:sp>
        <p:nvSpPr>
          <p:cNvPr id="1034" name="Text Box 10"/>
          <p:cNvSpPr txBox="1">
            <a:spLocks noChangeArrowheads="1"/>
          </p:cNvSpPr>
          <p:nvPr/>
        </p:nvSpPr>
        <p:spPr bwMode="auto">
          <a:xfrm>
            <a:off x="854076" y="2636840"/>
            <a:ext cx="1630363" cy="573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zh-TW" altLang="en-US" b="1" dirty="0">
                <a:solidFill>
                  <a:srgbClr val="006600"/>
                </a:solidFill>
                <a:latin typeface="EYInterstate" pitchFamily="2" charset="0"/>
                <a:ea typeface="SimHei" pitchFamily="2" charset="-122"/>
              </a:rPr>
              <a:t>北美自由</a:t>
            </a:r>
          </a:p>
          <a:p>
            <a:pPr algn="ctr"/>
            <a:r>
              <a:rPr lang="zh-TW" altLang="en-US" b="1" dirty="0">
                <a:solidFill>
                  <a:srgbClr val="006600"/>
                </a:solidFill>
                <a:latin typeface="EYInterstate" pitchFamily="2" charset="0"/>
                <a:ea typeface="SimHei" pitchFamily="2" charset="-122"/>
              </a:rPr>
              <a:t>貿易區</a:t>
            </a:r>
            <a:r>
              <a:rPr lang="zh-TW" altLang="en-US" b="1" dirty="0">
                <a:solidFill>
                  <a:srgbClr val="006600"/>
                </a:solidFill>
                <a:latin typeface="Arial" pitchFamily="34" charset="0"/>
                <a:ea typeface="SimHei" pitchFamily="2" charset="-122"/>
                <a:cs typeface="Arial" pitchFamily="34" charset="0"/>
              </a:rPr>
              <a:t>（</a:t>
            </a:r>
            <a:r>
              <a:rPr lang="en-US" altLang="zh-TW" b="1" dirty="0">
                <a:solidFill>
                  <a:srgbClr val="006600"/>
                </a:solidFill>
                <a:latin typeface="Arial" pitchFamily="34" charset="0"/>
                <a:ea typeface="SimHei" pitchFamily="2" charset="-122"/>
                <a:cs typeface="Arial" pitchFamily="34" charset="0"/>
              </a:rPr>
              <a:t>NAFTA</a:t>
            </a:r>
            <a:r>
              <a:rPr lang="zh-TW" altLang="en-US" b="1" dirty="0">
                <a:solidFill>
                  <a:srgbClr val="006600"/>
                </a:solidFill>
                <a:latin typeface="Arial" pitchFamily="34" charset="0"/>
                <a:ea typeface="SimHei" pitchFamily="2" charset="-122"/>
                <a:cs typeface="Arial" pitchFamily="34" charset="0"/>
              </a:rPr>
              <a:t>）</a:t>
            </a:r>
            <a:endParaRPr lang="zh-TW" altLang="en-US" dirty="0">
              <a:solidFill>
                <a:srgbClr val="006600"/>
              </a:solidFill>
              <a:latin typeface="Arial" pitchFamily="34" charset="0"/>
              <a:ea typeface="SimHei" pitchFamily="2" charset="-122"/>
              <a:cs typeface="Arial" pitchFamily="34" charset="0"/>
            </a:endParaRPr>
          </a:p>
        </p:txBody>
      </p:sp>
      <p:sp>
        <p:nvSpPr>
          <p:cNvPr id="1035" name="Text Box 11"/>
          <p:cNvSpPr txBox="1">
            <a:spLocks noChangeArrowheads="1"/>
          </p:cNvSpPr>
          <p:nvPr/>
        </p:nvSpPr>
        <p:spPr bwMode="auto">
          <a:xfrm>
            <a:off x="395537" y="4437112"/>
            <a:ext cx="1440160" cy="100811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zh-TW" altLang="en-US" b="1" dirty="0">
                <a:solidFill>
                  <a:srgbClr val="006600"/>
                </a:solidFill>
                <a:latin typeface="EYInterstate" pitchFamily="2" charset="0"/>
                <a:ea typeface="SimHei" pitchFamily="2" charset="-122"/>
              </a:rPr>
              <a:t>成立美洲自由貿易區</a:t>
            </a:r>
            <a:r>
              <a:rPr lang="zh-TW" altLang="en-US" b="1" dirty="0">
                <a:solidFill>
                  <a:srgbClr val="006600"/>
                </a:solidFill>
                <a:latin typeface="Arial" pitchFamily="34" charset="0"/>
                <a:ea typeface="SimHei" pitchFamily="2" charset="-122"/>
                <a:cs typeface="Arial" pitchFamily="34" charset="0"/>
              </a:rPr>
              <a:t>（</a:t>
            </a:r>
            <a:r>
              <a:rPr lang="en-US" altLang="zh-TW" b="1" dirty="0">
                <a:solidFill>
                  <a:srgbClr val="006600"/>
                </a:solidFill>
                <a:latin typeface="Arial" pitchFamily="34" charset="0"/>
                <a:ea typeface="SimHei" pitchFamily="2" charset="-122"/>
                <a:cs typeface="Arial" pitchFamily="34" charset="0"/>
              </a:rPr>
              <a:t>FTAA</a:t>
            </a:r>
            <a:r>
              <a:rPr lang="zh-TW" altLang="en-US" b="1" dirty="0">
                <a:solidFill>
                  <a:srgbClr val="006600"/>
                </a:solidFill>
                <a:latin typeface="EYInterstate" pitchFamily="2" charset="0"/>
                <a:ea typeface="SimHei" pitchFamily="2" charset="-122"/>
              </a:rPr>
              <a:t>）</a:t>
            </a:r>
          </a:p>
        </p:txBody>
      </p:sp>
      <p:sp>
        <p:nvSpPr>
          <p:cNvPr id="1036" name="Text Box 12"/>
          <p:cNvSpPr txBox="1">
            <a:spLocks noChangeArrowheads="1"/>
          </p:cNvSpPr>
          <p:nvPr/>
        </p:nvSpPr>
        <p:spPr bwMode="auto">
          <a:xfrm>
            <a:off x="2339752" y="2132856"/>
            <a:ext cx="1152475" cy="499492"/>
          </a:xfrm>
          <a:prstGeom prst="rect">
            <a:avLst/>
          </a:prstGeom>
          <a:solidFill>
            <a:srgbClr val="C893C7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zh-TW" altLang="en-US" sz="1400" b="1" dirty="0">
                <a:solidFill>
                  <a:srgbClr val="660066"/>
                </a:solidFill>
                <a:latin typeface="EYInterstate" pitchFamily="2" charset="0"/>
                <a:ea typeface="SimHei" pitchFamily="2" charset="-122"/>
              </a:rPr>
              <a:t>歐盟</a:t>
            </a:r>
            <a:r>
              <a:rPr lang="en-US" altLang="zh-TW" sz="1400" b="1" dirty="0">
                <a:solidFill>
                  <a:srgbClr val="660066"/>
                </a:solidFill>
                <a:latin typeface="EYInterstate" pitchFamily="2" charset="0"/>
                <a:ea typeface="SimHei" pitchFamily="2" charset="-122"/>
              </a:rPr>
              <a:t>-</a:t>
            </a:r>
            <a:r>
              <a:rPr lang="zh-TW" altLang="en-US" sz="1400" b="1" dirty="0" smtClean="0">
                <a:solidFill>
                  <a:srgbClr val="660066"/>
                </a:solidFill>
                <a:latin typeface="EYInterstate" pitchFamily="2" charset="0"/>
                <a:ea typeface="SimHei" pitchFamily="2" charset="-122"/>
              </a:rPr>
              <a:t>墨西哥自由貿易區</a:t>
            </a:r>
            <a:endParaRPr lang="zh-TW" altLang="en-US" dirty="0">
              <a:solidFill>
                <a:srgbClr val="660066"/>
              </a:solidFill>
              <a:latin typeface="EYInterstate" pitchFamily="2" charset="0"/>
              <a:ea typeface="SimHei" pitchFamily="2" charset="-122"/>
            </a:endParaRPr>
          </a:p>
        </p:txBody>
      </p:sp>
      <p:sp>
        <p:nvSpPr>
          <p:cNvPr id="1037" name="Text Box 13"/>
          <p:cNvSpPr txBox="1">
            <a:spLocks noChangeArrowheads="1"/>
          </p:cNvSpPr>
          <p:nvPr/>
        </p:nvSpPr>
        <p:spPr bwMode="auto">
          <a:xfrm>
            <a:off x="5508104" y="2276872"/>
            <a:ext cx="1512168" cy="108012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zh-TW" altLang="en-US" sz="1400" b="1" dirty="0">
                <a:solidFill>
                  <a:srgbClr val="0000CC"/>
                </a:solidFill>
                <a:latin typeface="EYInterstate" pitchFamily="2" charset="0"/>
                <a:ea typeface="SimHei" pitchFamily="2" charset="-122"/>
              </a:rPr>
              <a:t>東協</a:t>
            </a:r>
            <a:r>
              <a:rPr lang="en-US" altLang="zh-TW" sz="1400" b="1" dirty="0">
                <a:solidFill>
                  <a:srgbClr val="0000CC"/>
                </a:solidFill>
                <a:latin typeface="EYInterstate" pitchFamily="2" charset="0"/>
                <a:ea typeface="SimHei" pitchFamily="2" charset="-122"/>
              </a:rPr>
              <a:t>-</a:t>
            </a:r>
            <a:r>
              <a:rPr lang="zh-TW" altLang="en-US" sz="1400" b="1" dirty="0">
                <a:solidFill>
                  <a:srgbClr val="0000CC"/>
                </a:solidFill>
                <a:latin typeface="EYInterstate" pitchFamily="2" charset="0"/>
                <a:ea typeface="SimHei" pitchFamily="2" charset="-122"/>
              </a:rPr>
              <a:t>中國大陸</a:t>
            </a:r>
            <a:endParaRPr lang="zh-TW" altLang="en-US" sz="1100" dirty="0">
              <a:solidFill>
                <a:srgbClr val="0000CC"/>
              </a:solidFill>
              <a:latin typeface="EYInterstate" pitchFamily="2" charset="0"/>
              <a:ea typeface="SimHei" pitchFamily="2" charset="-122"/>
            </a:endParaRPr>
          </a:p>
          <a:p>
            <a:pPr eaLnBrk="0" hangingPunct="0"/>
            <a:r>
              <a:rPr lang="zh-TW" altLang="en-US" sz="1200" b="1" dirty="0">
                <a:solidFill>
                  <a:srgbClr val="0000CC"/>
                </a:solidFill>
                <a:latin typeface="EYInterstate" pitchFamily="2" charset="0"/>
                <a:ea typeface="SimHei" pitchFamily="2" charset="-122"/>
              </a:rPr>
              <a:t>自由貿易區</a:t>
            </a:r>
          </a:p>
          <a:p>
            <a:pPr eaLnBrk="0" hangingPunct="0"/>
            <a:r>
              <a:rPr lang="en-US" altLang="zh-TW" sz="1200" b="1" dirty="0" smtClean="0">
                <a:solidFill>
                  <a:srgbClr val="0000CC"/>
                </a:solidFill>
                <a:latin typeface="Arial" pitchFamily="34" charset="0"/>
                <a:ea typeface="SimHei" pitchFamily="2" charset="-122"/>
                <a:cs typeface="Arial" pitchFamily="34" charset="0"/>
              </a:rPr>
              <a:t>(</a:t>
            </a:r>
            <a:r>
              <a:rPr lang="zh-TW" altLang="en-US" sz="1200" b="1" dirty="0" smtClean="0">
                <a:solidFill>
                  <a:srgbClr val="0000CC"/>
                </a:solidFill>
                <a:latin typeface="Arial" pitchFamily="34" charset="0"/>
                <a:ea typeface="SimHei" pitchFamily="2" charset="-122"/>
                <a:cs typeface="Arial" pitchFamily="34" charset="0"/>
              </a:rPr>
              <a:t>預訂 </a:t>
            </a:r>
            <a:r>
              <a:rPr lang="en-US" altLang="zh-TW" sz="1200" b="1" dirty="0">
                <a:solidFill>
                  <a:srgbClr val="0000CC"/>
                </a:solidFill>
                <a:latin typeface="Arial" pitchFamily="34" charset="0"/>
                <a:ea typeface="SimHei" pitchFamily="2" charset="-122"/>
                <a:cs typeface="Arial" pitchFamily="34" charset="0"/>
              </a:rPr>
              <a:t>2010</a:t>
            </a:r>
            <a:r>
              <a:rPr lang="zh-TW" altLang="en-US" sz="1200" b="1" dirty="0">
                <a:solidFill>
                  <a:srgbClr val="0000CC"/>
                </a:solidFill>
                <a:latin typeface="Arial" pitchFamily="34" charset="0"/>
                <a:ea typeface="SimHei" pitchFamily="2" charset="-122"/>
                <a:cs typeface="Arial" pitchFamily="34" charset="0"/>
              </a:rPr>
              <a:t>年大部分貨品關稅調降至</a:t>
            </a:r>
            <a:r>
              <a:rPr lang="en-US" altLang="zh-TW" sz="1200" b="1" dirty="0">
                <a:solidFill>
                  <a:srgbClr val="0000CC"/>
                </a:solidFill>
                <a:latin typeface="Arial" pitchFamily="34" charset="0"/>
                <a:ea typeface="SimHei" pitchFamily="2" charset="-122"/>
                <a:cs typeface="Arial" pitchFamily="34" charset="0"/>
              </a:rPr>
              <a:t>0</a:t>
            </a:r>
            <a:r>
              <a:rPr lang="en-US" altLang="zh-TW" sz="1200" b="1" dirty="0" smtClean="0">
                <a:solidFill>
                  <a:srgbClr val="0000CC"/>
                </a:solidFill>
                <a:latin typeface="Arial" pitchFamily="34" charset="0"/>
                <a:ea typeface="SimHei" pitchFamily="2" charset="-122"/>
                <a:cs typeface="Arial" pitchFamily="34" charset="0"/>
              </a:rPr>
              <a:t>%)</a:t>
            </a:r>
            <a:endParaRPr lang="zh-TW" altLang="en-US" sz="1200" b="1" dirty="0">
              <a:solidFill>
                <a:srgbClr val="0000CC"/>
              </a:solidFill>
              <a:latin typeface="Arial" pitchFamily="34" charset="0"/>
              <a:ea typeface="SimHei" pitchFamily="2" charset="-122"/>
              <a:cs typeface="Arial" pitchFamily="34" charset="0"/>
            </a:endParaRPr>
          </a:p>
        </p:txBody>
      </p:sp>
      <p:sp>
        <p:nvSpPr>
          <p:cNvPr id="1038" name="Text Box 14"/>
          <p:cNvSpPr txBox="1">
            <a:spLocks noChangeArrowheads="1"/>
          </p:cNvSpPr>
          <p:nvPr/>
        </p:nvSpPr>
        <p:spPr bwMode="auto">
          <a:xfrm>
            <a:off x="3923928" y="2996952"/>
            <a:ext cx="1295400" cy="86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zh-TW" altLang="en-US" b="1" dirty="0">
                <a:solidFill>
                  <a:srgbClr val="660066"/>
                </a:solidFill>
                <a:latin typeface="EYInterstate" pitchFamily="2" charset="0"/>
                <a:ea typeface="SimHei" pitchFamily="2" charset="-122"/>
              </a:rPr>
              <a:t>   </a:t>
            </a:r>
            <a:r>
              <a:rPr lang="zh-TW" altLang="en-US" b="1" dirty="0">
                <a:solidFill>
                  <a:srgbClr val="660066"/>
                </a:solidFill>
                <a:latin typeface="Arial" pitchFamily="34" charset="0"/>
                <a:ea typeface="SimHei" pitchFamily="2" charset="-122"/>
                <a:cs typeface="Arial" pitchFamily="34" charset="0"/>
              </a:rPr>
              <a:t>歐盟</a:t>
            </a:r>
            <a:endParaRPr lang="zh-TW" altLang="en-US" dirty="0">
              <a:solidFill>
                <a:srgbClr val="660066"/>
              </a:solidFill>
              <a:latin typeface="Arial" pitchFamily="34" charset="0"/>
              <a:ea typeface="SimHei" pitchFamily="2" charset="-122"/>
              <a:cs typeface="Arial" pitchFamily="34" charset="0"/>
            </a:endParaRPr>
          </a:p>
          <a:p>
            <a:pPr algn="ctr" eaLnBrk="0" hangingPunct="0"/>
            <a:r>
              <a:rPr lang="zh-TW" altLang="en-US" b="1" dirty="0">
                <a:solidFill>
                  <a:srgbClr val="660066"/>
                </a:solidFill>
                <a:latin typeface="Arial" pitchFamily="34" charset="0"/>
                <a:ea typeface="SimHei" pitchFamily="2" charset="-122"/>
                <a:cs typeface="Arial" pitchFamily="34" charset="0"/>
              </a:rPr>
              <a:t>（</a:t>
            </a:r>
            <a:r>
              <a:rPr lang="en-US" altLang="zh-TW" b="1" dirty="0">
                <a:solidFill>
                  <a:srgbClr val="660066"/>
                </a:solidFill>
                <a:latin typeface="Arial" pitchFamily="34" charset="0"/>
                <a:ea typeface="SimHei" pitchFamily="2" charset="-122"/>
                <a:cs typeface="Arial" pitchFamily="34" charset="0"/>
              </a:rPr>
              <a:t>EU</a:t>
            </a:r>
            <a:r>
              <a:rPr lang="zh-TW" altLang="en-US" b="1" dirty="0">
                <a:solidFill>
                  <a:srgbClr val="660066"/>
                </a:solidFill>
                <a:latin typeface="Arial" pitchFamily="34" charset="0"/>
                <a:ea typeface="SimHei" pitchFamily="2" charset="-122"/>
                <a:cs typeface="Arial" pitchFamily="34" charset="0"/>
              </a:rPr>
              <a:t>）</a:t>
            </a:r>
            <a:endParaRPr lang="zh-TW" altLang="en-US" dirty="0">
              <a:solidFill>
                <a:srgbClr val="660066"/>
              </a:solidFill>
              <a:latin typeface="Arial" pitchFamily="34" charset="0"/>
              <a:ea typeface="SimHei" pitchFamily="2" charset="-122"/>
              <a:cs typeface="Arial" pitchFamily="34" charset="0"/>
            </a:endParaRPr>
          </a:p>
        </p:txBody>
      </p:sp>
      <p:sp>
        <p:nvSpPr>
          <p:cNvPr id="1039" name="Text Box 15"/>
          <p:cNvSpPr txBox="1">
            <a:spLocks noChangeArrowheads="1"/>
          </p:cNvSpPr>
          <p:nvPr/>
        </p:nvSpPr>
        <p:spPr bwMode="auto">
          <a:xfrm>
            <a:off x="3657600" y="4800600"/>
            <a:ext cx="1850504" cy="1292696"/>
          </a:xfrm>
          <a:prstGeom prst="rect">
            <a:avLst/>
          </a:prstGeom>
          <a:solidFill>
            <a:srgbClr val="C893C7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zh-TW" altLang="en-US" sz="2000" b="1" dirty="0">
                <a:solidFill>
                  <a:srgbClr val="660066"/>
                </a:solidFill>
                <a:latin typeface="SimHei" pitchFamily="2" charset="-122"/>
                <a:ea typeface="SimHei" pitchFamily="2" charset="-122"/>
                <a:cs typeface="Arial" pitchFamily="34" charset="0"/>
              </a:rPr>
              <a:t>非洲、加勒比海</a:t>
            </a:r>
            <a:r>
              <a:rPr lang="en-US" altLang="zh-TW" sz="2000" b="1" dirty="0">
                <a:solidFill>
                  <a:srgbClr val="660066"/>
                </a:solidFill>
                <a:latin typeface="SimHei" pitchFamily="2" charset="-122"/>
                <a:ea typeface="SimHei" pitchFamily="2" charset="-122"/>
                <a:cs typeface="Arial" pitchFamily="34" charset="0"/>
              </a:rPr>
              <a:t>-</a:t>
            </a:r>
            <a:r>
              <a:rPr lang="zh-TW" altLang="en-US" sz="2000" b="1" dirty="0">
                <a:solidFill>
                  <a:srgbClr val="660066"/>
                </a:solidFill>
                <a:latin typeface="SimHei" pitchFamily="2" charset="-122"/>
                <a:ea typeface="SimHei" pitchFamily="2" charset="-122"/>
                <a:cs typeface="Arial" pitchFamily="34" charset="0"/>
              </a:rPr>
              <a:t>歐盟自由貿易區</a:t>
            </a:r>
            <a:r>
              <a:rPr lang="zh-TW" altLang="en-US" sz="1800" b="1" dirty="0">
                <a:solidFill>
                  <a:srgbClr val="660066"/>
                </a:solidFill>
                <a:latin typeface="SimHei" pitchFamily="2" charset="-122"/>
                <a:ea typeface="SimHei" pitchFamily="2" charset="-122"/>
                <a:cs typeface="Arial" pitchFamily="34" charset="0"/>
              </a:rPr>
              <a:t>（計約</a:t>
            </a:r>
            <a:r>
              <a:rPr lang="en-US" altLang="zh-TW" sz="1800" b="1" dirty="0">
                <a:solidFill>
                  <a:srgbClr val="660066"/>
                </a:solidFill>
                <a:latin typeface="SimHei" pitchFamily="2" charset="-122"/>
                <a:ea typeface="SimHei" pitchFamily="2" charset="-122"/>
                <a:cs typeface="Arial" pitchFamily="34" charset="0"/>
              </a:rPr>
              <a:t>70</a:t>
            </a:r>
            <a:r>
              <a:rPr lang="zh-TW" altLang="en-US" sz="1800" b="1" dirty="0">
                <a:solidFill>
                  <a:srgbClr val="660066"/>
                </a:solidFill>
                <a:latin typeface="SimHei" pitchFamily="2" charset="-122"/>
                <a:ea typeface="SimHei" pitchFamily="2" charset="-122"/>
                <a:cs typeface="Arial" pitchFamily="34" charset="0"/>
              </a:rPr>
              <a:t>餘國）</a:t>
            </a:r>
            <a:endParaRPr lang="zh-TW" altLang="en-US" sz="1800" dirty="0">
              <a:solidFill>
                <a:srgbClr val="660066"/>
              </a:solidFill>
              <a:latin typeface="SimHei" pitchFamily="2" charset="-122"/>
              <a:ea typeface="SimHei" pitchFamily="2" charset="-122"/>
              <a:cs typeface="Arial" pitchFamily="34" charset="0"/>
            </a:endParaRPr>
          </a:p>
        </p:txBody>
      </p:sp>
      <p:sp>
        <p:nvSpPr>
          <p:cNvPr id="1040" name="Text Box 16"/>
          <p:cNvSpPr txBox="1">
            <a:spLocks noChangeArrowheads="1"/>
          </p:cNvSpPr>
          <p:nvPr/>
        </p:nvSpPr>
        <p:spPr bwMode="auto">
          <a:xfrm>
            <a:off x="7092280" y="1556792"/>
            <a:ext cx="1584176" cy="108012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zh-TW" altLang="en-US" sz="1400" b="1" dirty="0">
                <a:solidFill>
                  <a:srgbClr val="0000CC"/>
                </a:solidFill>
                <a:latin typeface="EYInterstate" pitchFamily="2" charset="0"/>
                <a:ea typeface="SimHei" pitchFamily="2" charset="-122"/>
              </a:rPr>
              <a:t>東協</a:t>
            </a:r>
            <a:r>
              <a:rPr lang="en-US" altLang="zh-TW" sz="1400" b="1" dirty="0">
                <a:solidFill>
                  <a:srgbClr val="0000CC"/>
                </a:solidFill>
                <a:latin typeface="EYInterstate" pitchFamily="2" charset="0"/>
                <a:ea typeface="SimHei" pitchFamily="2" charset="-122"/>
              </a:rPr>
              <a:t>-</a:t>
            </a:r>
            <a:r>
              <a:rPr lang="zh-TW" altLang="en-US" sz="1400" b="1" dirty="0">
                <a:solidFill>
                  <a:srgbClr val="0000CC"/>
                </a:solidFill>
                <a:latin typeface="EYInterstate" pitchFamily="2" charset="0"/>
                <a:ea typeface="SimHei" pitchFamily="2" charset="-122"/>
              </a:rPr>
              <a:t>南韓</a:t>
            </a:r>
            <a:endParaRPr lang="zh-TW" altLang="en-US" sz="1100" dirty="0">
              <a:solidFill>
                <a:srgbClr val="0000CC"/>
              </a:solidFill>
              <a:latin typeface="EYInterstate" pitchFamily="2" charset="0"/>
              <a:ea typeface="SimHei" pitchFamily="2" charset="-122"/>
            </a:endParaRPr>
          </a:p>
          <a:p>
            <a:pPr eaLnBrk="0" hangingPunct="0"/>
            <a:r>
              <a:rPr lang="zh-TW" altLang="en-US" sz="1400" b="1" dirty="0">
                <a:solidFill>
                  <a:srgbClr val="0000CC"/>
                </a:solidFill>
                <a:latin typeface="Arial" pitchFamily="34" charset="0"/>
                <a:ea typeface="SimHei" pitchFamily="2" charset="-122"/>
                <a:cs typeface="Arial" pitchFamily="34" charset="0"/>
              </a:rPr>
              <a:t>自由貿易區</a:t>
            </a:r>
          </a:p>
          <a:p>
            <a:pPr eaLnBrk="0" hangingPunct="0"/>
            <a:r>
              <a:rPr lang="en-US" altLang="zh-TW" sz="1200" b="1" dirty="0" smtClean="0">
                <a:solidFill>
                  <a:srgbClr val="0000CC"/>
                </a:solidFill>
                <a:latin typeface="Arial" pitchFamily="34" charset="0"/>
                <a:ea typeface="SimHei" pitchFamily="2" charset="-122"/>
                <a:cs typeface="Arial" pitchFamily="34" charset="0"/>
              </a:rPr>
              <a:t>(</a:t>
            </a:r>
            <a:r>
              <a:rPr lang="zh-TW" altLang="en-US" sz="1200" b="1" dirty="0" smtClean="0">
                <a:solidFill>
                  <a:srgbClr val="0000CC"/>
                </a:solidFill>
                <a:latin typeface="Arial" pitchFamily="34" charset="0"/>
                <a:ea typeface="SimHei" pitchFamily="2" charset="-122"/>
                <a:cs typeface="Arial" pitchFamily="34" charset="0"/>
              </a:rPr>
              <a:t>預訂 </a:t>
            </a:r>
            <a:r>
              <a:rPr lang="en-US" altLang="zh-TW" sz="1200" b="1" dirty="0">
                <a:solidFill>
                  <a:srgbClr val="0000CC"/>
                </a:solidFill>
                <a:latin typeface="Arial" pitchFamily="34" charset="0"/>
                <a:ea typeface="SimHei" pitchFamily="2" charset="-122"/>
                <a:cs typeface="Arial" pitchFamily="34" charset="0"/>
              </a:rPr>
              <a:t>2010</a:t>
            </a:r>
            <a:r>
              <a:rPr lang="zh-TW" altLang="en-US" sz="1200" b="1" dirty="0">
                <a:solidFill>
                  <a:srgbClr val="0000CC"/>
                </a:solidFill>
                <a:latin typeface="Arial" pitchFamily="34" charset="0"/>
                <a:ea typeface="SimHei" pitchFamily="2" charset="-122"/>
                <a:cs typeface="Arial" pitchFamily="34" charset="0"/>
              </a:rPr>
              <a:t>年大部分貨品關稅調降至</a:t>
            </a:r>
            <a:r>
              <a:rPr lang="en-US" altLang="zh-TW" sz="1200" b="1" dirty="0">
                <a:solidFill>
                  <a:srgbClr val="0000CC"/>
                </a:solidFill>
                <a:latin typeface="Arial" pitchFamily="34" charset="0"/>
                <a:ea typeface="SimHei" pitchFamily="2" charset="-122"/>
                <a:cs typeface="Arial" pitchFamily="34" charset="0"/>
              </a:rPr>
              <a:t>0</a:t>
            </a:r>
            <a:r>
              <a:rPr lang="en-US" altLang="zh-TW" sz="1200" b="1" dirty="0" smtClean="0">
                <a:solidFill>
                  <a:srgbClr val="0000CC"/>
                </a:solidFill>
                <a:latin typeface="Arial" pitchFamily="34" charset="0"/>
                <a:ea typeface="SimHei" pitchFamily="2" charset="-122"/>
                <a:cs typeface="Arial" pitchFamily="34" charset="0"/>
              </a:rPr>
              <a:t>%)</a:t>
            </a:r>
            <a:endParaRPr lang="zh-TW" altLang="en-US" sz="1200" b="1" dirty="0">
              <a:solidFill>
                <a:srgbClr val="0000CC"/>
              </a:solidFill>
              <a:latin typeface="Arial" pitchFamily="34" charset="0"/>
              <a:ea typeface="SimHei" pitchFamily="2" charset="-122"/>
              <a:cs typeface="Arial" pitchFamily="34" charset="0"/>
            </a:endParaRPr>
          </a:p>
          <a:p>
            <a:pPr eaLnBrk="0" hangingPunct="0"/>
            <a:endParaRPr lang="zh-TW" altLang="en-US" sz="1200" b="1" dirty="0">
              <a:solidFill>
                <a:srgbClr val="0000CC"/>
              </a:solidFill>
              <a:latin typeface="EYInterstate" pitchFamily="2" charset="0"/>
              <a:ea typeface="SimHei" pitchFamily="2" charset="-122"/>
            </a:endParaRPr>
          </a:p>
        </p:txBody>
      </p:sp>
      <p:sp>
        <p:nvSpPr>
          <p:cNvPr id="1041" name="Text Box 17"/>
          <p:cNvSpPr txBox="1">
            <a:spLocks noChangeArrowheads="1"/>
          </p:cNvSpPr>
          <p:nvPr/>
        </p:nvSpPr>
        <p:spPr bwMode="auto">
          <a:xfrm>
            <a:off x="5580112" y="5445224"/>
            <a:ext cx="1152128" cy="72008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zh-TW" altLang="en-US" sz="1400" b="1" dirty="0">
                <a:solidFill>
                  <a:srgbClr val="0000CC"/>
                </a:solidFill>
                <a:latin typeface="EYInterstate" pitchFamily="2" charset="0"/>
                <a:ea typeface="SimHei" pitchFamily="2" charset="-122"/>
              </a:rPr>
              <a:t>日本</a:t>
            </a:r>
            <a:r>
              <a:rPr lang="en-US" altLang="zh-TW" sz="1400" b="1" dirty="0">
                <a:solidFill>
                  <a:srgbClr val="0000CC"/>
                </a:solidFill>
                <a:latin typeface="EYInterstate" pitchFamily="2" charset="0"/>
                <a:ea typeface="SimHei" pitchFamily="2" charset="-122"/>
              </a:rPr>
              <a:t>-</a:t>
            </a:r>
            <a:r>
              <a:rPr lang="zh-TW" altLang="en-US" sz="1400" b="1" dirty="0" smtClean="0">
                <a:solidFill>
                  <a:srgbClr val="0000CC"/>
                </a:solidFill>
                <a:latin typeface="EYInterstate" pitchFamily="2" charset="0"/>
                <a:ea typeface="SimHei" pitchFamily="2" charset="-122"/>
              </a:rPr>
              <a:t>新加坡 新世紀經濟夥伴</a:t>
            </a:r>
            <a:r>
              <a:rPr lang="zh-TW" altLang="en-US" sz="1400" b="1" dirty="0">
                <a:solidFill>
                  <a:srgbClr val="0000CC"/>
                </a:solidFill>
                <a:latin typeface="EYInterstate" pitchFamily="2" charset="0"/>
                <a:ea typeface="SimHei" pitchFamily="2" charset="-122"/>
              </a:rPr>
              <a:t>協定</a:t>
            </a:r>
            <a:endParaRPr lang="zh-TW" altLang="en-US" dirty="0">
              <a:solidFill>
                <a:srgbClr val="0000CC"/>
              </a:solidFill>
              <a:latin typeface="EYInterstate" pitchFamily="2" charset="0"/>
              <a:ea typeface="SimHei" pitchFamily="2" charset="-122"/>
            </a:endParaRPr>
          </a:p>
        </p:txBody>
      </p:sp>
      <p:sp>
        <p:nvSpPr>
          <p:cNvPr id="1042" name="Text Box 18"/>
          <p:cNvSpPr txBox="1">
            <a:spLocks noChangeArrowheads="1"/>
          </p:cNvSpPr>
          <p:nvPr/>
        </p:nvSpPr>
        <p:spPr bwMode="auto">
          <a:xfrm>
            <a:off x="5508104" y="3429000"/>
            <a:ext cx="1008063" cy="360040"/>
          </a:xfrm>
          <a:prstGeom prst="rect">
            <a:avLst/>
          </a:prstGeom>
          <a:solidFill>
            <a:srgbClr val="C893C7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zh-TW" altLang="en-US" sz="1400" b="1" dirty="0">
                <a:solidFill>
                  <a:srgbClr val="660066"/>
                </a:solidFill>
                <a:latin typeface="EYInterstate" pitchFamily="2" charset="0"/>
                <a:ea typeface="SimHei" pitchFamily="2" charset="-122"/>
              </a:rPr>
              <a:t>東協</a:t>
            </a:r>
            <a:r>
              <a:rPr lang="en-US" altLang="zh-TW" sz="1400" b="1" dirty="0">
                <a:solidFill>
                  <a:srgbClr val="660066"/>
                </a:solidFill>
                <a:latin typeface="EYInterstate" pitchFamily="2" charset="0"/>
                <a:ea typeface="SimHei" pitchFamily="2" charset="-122"/>
              </a:rPr>
              <a:t>-</a:t>
            </a:r>
            <a:r>
              <a:rPr lang="zh-TW" altLang="en-US" sz="1400" b="1" dirty="0">
                <a:solidFill>
                  <a:srgbClr val="660066"/>
                </a:solidFill>
                <a:latin typeface="EYInterstate" pitchFamily="2" charset="0"/>
                <a:ea typeface="SimHei" pitchFamily="2" charset="-122"/>
              </a:rPr>
              <a:t>印度</a:t>
            </a:r>
            <a:endParaRPr lang="zh-TW" altLang="en-US" dirty="0">
              <a:solidFill>
                <a:srgbClr val="660066"/>
              </a:solidFill>
              <a:latin typeface="EYInterstate" pitchFamily="2" charset="0"/>
              <a:ea typeface="SimHei" pitchFamily="2" charset="-122"/>
            </a:endParaRPr>
          </a:p>
        </p:txBody>
      </p:sp>
      <p:sp>
        <p:nvSpPr>
          <p:cNvPr id="1043" name="Text Box 19"/>
          <p:cNvSpPr txBox="1">
            <a:spLocks noChangeArrowheads="1"/>
          </p:cNvSpPr>
          <p:nvPr/>
        </p:nvSpPr>
        <p:spPr bwMode="auto">
          <a:xfrm>
            <a:off x="6804248" y="5517232"/>
            <a:ext cx="1908050" cy="64928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zh-TW" altLang="en-US" sz="1400" b="1" dirty="0">
                <a:solidFill>
                  <a:srgbClr val="0000CC"/>
                </a:solidFill>
                <a:latin typeface="EYInterstate" pitchFamily="2" charset="0"/>
                <a:ea typeface="SimHei" pitchFamily="2" charset="-122"/>
              </a:rPr>
              <a:t>東協</a:t>
            </a:r>
            <a:r>
              <a:rPr lang="en-US" altLang="zh-TW" sz="1400" b="1" dirty="0">
                <a:solidFill>
                  <a:srgbClr val="0000CC"/>
                </a:solidFill>
                <a:latin typeface="EYInterstate" pitchFamily="2" charset="0"/>
                <a:ea typeface="SimHei" pitchFamily="2" charset="-122"/>
              </a:rPr>
              <a:t>-</a:t>
            </a:r>
            <a:r>
              <a:rPr lang="zh-TW" altLang="en-US" sz="1400" b="1" dirty="0">
                <a:solidFill>
                  <a:srgbClr val="0000CC"/>
                </a:solidFill>
                <a:latin typeface="EYInterstate" pitchFamily="2" charset="0"/>
                <a:ea typeface="SimHei" pitchFamily="2" charset="-122"/>
              </a:rPr>
              <a:t>紐</a:t>
            </a:r>
            <a:r>
              <a:rPr lang="zh-TW" altLang="en-US" sz="1400" b="1" dirty="0" smtClean="0">
                <a:solidFill>
                  <a:srgbClr val="0000CC"/>
                </a:solidFill>
                <a:latin typeface="EYInterstate" pitchFamily="2" charset="0"/>
                <a:ea typeface="SimHei" pitchFamily="2" charset="-122"/>
              </a:rPr>
              <a:t>澳 自由貿易區</a:t>
            </a:r>
            <a:endParaRPr lang="zh-TW" altLang="en-US" sz="1400" b="1" dirty="0">
              <a:solidFill>
                <a:srgbClr val="0000CC"/>
              </a:solidFill>
              <a:latin typeface="EYInterstate" pitchFamily="2" charset="0"/>
              <a:ea typeface="SimHei" pitchFamily="2" charset="-122"/>
            </a:endParaRPr>
          </a:p>
          <a:p>
            <a:pPr>
              <a:lnSpc>
                <a:spcPct val="95000"/>
              </a:lnSpc>
            </a:pPr>
            <a:r>
              <a:rPr lang="zh-TW" altLang="en-US" sz="1200" b="1" dirty="0">
                <a:solidFill>
                  <a:srgbClr val="0000CC"/>
                </a:solidFill>
                <a:latin typeface="Arial" pitchFamily="34" charset="0"/>
                <a:ea typeface="SimHei" pitchFamily="2" charset="-122"/>
                <a:cs typeface="Arial" pitchFamily="34" charset="0"/>
              </a:rPr>
              <a:t> </a:t>
            </a:r>
            <a:r>
              <a:rPr lang="en-US" altLang="zh-TW" sz="1100" b="1" dirty="0">
                <a:solidFill>
                  <a:srgbClr val="0000CC"/>
                </a:solidFill>
                <a:latin typeface="Arial" pitchFamily="34" charset="0"/>
                <a:ea typeface="SimHei" pitchFamily="2" charset="-122"/>
                <a:cs typeface="Arial" pitchFamily="34" charset="0"/>
              </a:rPr>
              <a:t>2009</a:t>
            </a:r>
            <a:r>
              <a:rPr lang="zh-TW" altLang="en-US" sz="1100" b="1" dirty="0">
                <a:solidFill>
                  <a:srgbClr val="0000CC"/>
                </a:solidFill>
                <a:latin typeface="Arial" pitchFamily="34" charset="0"/>
                <a:ea typeface="SimHei" pitchFamily="2" charset="-122"/>
                <a:cs typeface="Arial" pitchFamily="34" charset="0"/>
              </a:rPr>
              <a:t>年</a:t>
            </a:r>
            <a:r>
              <a:rPr lang="en-US" altLang="zh-TW" sz="1100" b="1" dirty="0">
                <a:solidFill>
                  <a:srgbClr val="0000CC"/>
                </a:solidFill>
                <a:latin typeface="Arial" pitchFamily="34" charset="0"/>
                <a:ea typeface="SimHei" pitchFamily="2" charset="-122"/>
                <a:cs typeface="Arial" pitchFamily="34" charset="0"/>
              </a:rPr>
              <a:t>2</a:t>
            </a:r>
            <a:r>
              <a:rPr lang="zh-TW" altLang="en-US" sz="1100" b="1" dirty="0">
                <a:solidFill>
                  <a:srgbClr val="0000CC"/>
                </a:solidFill>
                <a:latin typeface="Arial" pitchFamily="34" charset="0"/>
                <a:ea typeface="SimHei" pitchFamily="2" charset="-122"/>
                <a:cs typeface="Arial" pitchFamily="34" charset="0"/>
              </a:rPr>
              <a:t>月</a:t>
            </a:r>
            <a:r>
              <a:rPr lang="en-US" altLang="zh-TW" sz="1100" b="1" dirty="0">
                <a:solidFill>
                  <a:srgbClr val="0000CC"/>
                </a:solidFill>
                <a:latin typeface="Arial" pitchFamily="34" charset="0"/>
                <a:ea typeface="SimHei" pitchFamily="2" charset="-122"/>
                <a:cs typeface="Arial" pitchFamily="34" charset="0"/>
              </a:rPr>
              <a:t>27</a:t>
            </a:r>
            <a:r>
              <a:rPr lang="zh-TW" altLang="en-US" sz="1100" b="1" dirty="0">
                <a:solidFill>
                  <a:srgbClr val="0000CC"/>
                </a:solidFill>
                <a:latin typeface="Arial" pitchFamily="34" charset="0"/>
                <a:ea typeface="SimHei" pitchFamily="2" charset="-122"/>
                <a:cs typeface="Arial" pitchFamily="34" charset="0"/>
              </a:rPr>
              <a:t>日簽訂</a:t>
            </a:r>
          </a:p>
          <a:p>
            <a:pPr>
              <a:lnSpc>
                <a:spcPct val="95000"/>
              </a:lnSpc>
            </a:pPr>
            <a:r>
              <a:rPr lang="zh-TW" altLang="en-US" sz="1100" b="1" dirty="0">
                <a:solidFill>
                  <a:srgbClr val="0000CC"/>
                </a:solidFill>
                <a:latin typeface="Arial" pitchFamily="34" charset="0"/>
                <a:ea typeface="SimHei" pitchFamily="2" charset="-122"/>
                <a:cs typeface="Arial" pitchFamily="34" charset="0"/>
              </a:rPr>
              <a:t>預定</a:t>
            </a:r>
            <a:r>
              <a:rPr lang="en-US" altLang="zh-TW" sz="1100" b="1" dirty="0">
                <a:solidFill>
                  <a:srgbClr val="0000CC"/>
                </a:solidFill>
                <a:latin typeface="Arial" pitchFamily="34" charset="0"/>
                <a:ea typeface="SimHei" pitchFamily="2" charset="-122"/>
                <a:cs typeface="Arial" pitchFamily="34" charset="0"/>
              </a:rPr>
              <a:t>2009</a:t>
            </a:r>
            <a:r>
              <a:rPr lang="zh-TW" altLang="en-US" sz="1100" b="1" dirty="0">
                <a:solidFill>
                  <a:srgbClr val="0000CC"/>
                </a:solidFill>
                <a:latin typeface="Arial" pitchFamily="34" charset="0"/>
                <a:ea typeface="SimHei" pitchFamily="2" charset="-122"/>
                <a:cs typeface="Arial" pitchFamily="34" charset="0"/>
              </a:rPr>
              <a:t>年</a:t>
            </a:r>
            <a:r>
              <a:rPr lang="en-US" altLang="zh-TW" sz="1100" b="1" dirty="0">
                <a:solidFill>
                  <a:srgbClr val="0000CC"/>
                </a:solidFill>
                <a:latin typeface="Arial" pitchFamily="34" charset="0"/>
                <a:ea typeface="SimHei" pitchFamily="2" charset="-122"/>
                <a:cs typeface="Arial" pitchFamily="34" charset="0"/>
              </a:rPr>
              <a:t>7</a:t>
            </a:r>
            <a:r>
              <a:rPr lang="zh-TW" altLang="en-US" sz="1100" b="1" dirty="0">
                <a:solidFill>
                  <a:srgbClr val="0000CC"/>
                </a:solidFill>
                <a:latin typeface="Arial" pitchFamily="34" charset="0"/>
                <a:ea typeface="SimHei" pitchFamily="2" charset="-122"/>
                <a:cs typeface="Arial" pitchFamily="34" charset="0"/>
              </a:rPr>
              <a:t>月</a:t>
            </a:r>
            <a:r>
              <a:rPr lang="en-US" altLang="zh-TW" sz="1100" b="1" dirty="0">
                <a:solidFill>
                  <a:srgbClr val="0000CC"/>
                </a:solidFill>
                <a:latin typeface="Arial" pitchFamily="34" charset="0"/>
                <a:ea typeface="SimHei" pitchFamily="2" charset="-122"/>
                <a:cs typeface="Arial" pitchFamily="34" charset="0"/>
              </a:rPr>
              <a:t>1</a:t>
            </a:r>
            <a:r>
              <a:rPr lang="zh-TW" altLang="en-US" sz="1100" b="1" dirty="0">
                <a:solidFill>
                  <a:srgbClr val="0000CC"/>
                </a:solidFill>
                <a:latin typeface="Arial" pitchFamily="34" charset="0"/>
                <a:ea typeface="SimHei" pitchFamily="2" charset="-122"/>
                <a:cs typeface="Arial" pitchFamily="34" charset="0"/>
              </a:rPr>
              <a:t>日生效</a:t>
            </a:r>
            <a:endParaRPr lang="zh-TW" altLang="en-US" sz="900" b="1" dirty="0">
              <a:solidFill>
                <a:srgbClr val="0000CC"/>
              </a:solidFill>
              <a:latin typeface="Arial" pitchFamily="34" charset="0"/>
              <a:ea typeface="SimHei" pitchFamily="2" charset="-122"/>
              <a:cs typeface="Arial" pitchFamily="34" charset="0"/>
            </a:endParaRPr>
          </a:p>
        </p:txBody>
      </p:sp>
      <p:sp>
        <p:nvSpPr>
          <p:cNvPr id="1044" name="Text Box 20"/>
          <p:cNvSpPr txBox="1">
            <a:spLocks noChangeArrowheads="1"/>
          </p:cNvSpPr>
          <p:nvPr/>
        </p:nvSpPr>
        <p:spPr bwMode="auto">
          <a:xfrm>
            <a:off x="7092280" y="3356992"/>
            <a:ext cx="1583506" cy="47783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lnSpc>
                <a:spcPct val="95000"/>
              </a:lnSpc>
            </a:pPr>
            <a:r>
              <a:rPr lang="zh-TW" altLang="en-US" sz="1400" b="1" dirty="0">
                <a:solidFill>
                  <a:srgbClr val="0000CC"/>
                </a:solidFill>
                <a:latin typeface="SimHei" pitchFamily="2" charset="-122"/>
                <a:ea typeface="SimHei" pitchFamily="2" charset="-122"/>
                <a:cs typeface="Arial" pitchFamily="34" charset="0"/>
              </a:rPr>
              <a:t>中國大陸</a:t>
            </a:r>
            <a:r>
              <a:rPr lang="en-US" altLang="zh-TW" sz="1400" b="1" dirty="0">
                <a:solidFill>
                  <a:srgbClr val="0000CC"/>
                </a:solidFill>
                <a:latin typeface="SimHei" pitchFamily="2" charset="-122"/>
                <a:ea typeface="SimHei" pitchFamily="2" charset="-122"/>
                <a:cs typeface="Arial" pitchFamily="34" charset="0"/>
              </a:rPr>
              <a:t>-</a:t>
            </a:r>
            <a:r>
              <a:rPr lang="zh-TW" altLang="en-US" sz="1400" b="1" dirty="0">
                <a:solidFill>
                  <a:srgbClr val="0000CC"/>
                </a:solidFill>
                <a:latin typeface="SimHei" pitchFamily="2" charset="-122"/>
                <a:ea typeface="SimHei" pitchFamily="2" charset="-122"/>
                <a:cs typeface="Arial" pitchFamily="34" charset="0"/>
              </a:rPr>
              <a:t>香港、澳門</a:t>
            </a:r>
            <a:r>
              <a:rPr lang="zh-TW" altLang="en-US" sz="1400" b="1" dirty="0">
                <a:solidFill>
                  <a:srgbClr val="0000CC"/>
                </a:solidFill>
                <a:latin typeface="Arial" pitchFamily="34" charset="0"/>
                <a:ea typeface="SimHei" pitchFamily="2" charset="-122"/>
                <a:cs typeface="Arial" pitchFamily="34" charset="0"/>
              </a:rPr>
              <a:t>（</a:t>
            </a:r>
            <a:r>
              <a:rPr lang="en-US" altLang="zh-TW" sz="1400" b="1" dirty="0">
                <a:solidFill>
                  <a:srgbClr val="0000CC"/>
                </a:solidFill>
                <a:latin typeface="Arial" pitchFamily="34" charset="0"/>
                <a:ea typeface="SimHei" pitchFamily="2" charset="-122"/>
                <a:cs typeface="Arial" pitchFamily="34" charset="0"/>
              </a:rPr>
              <a:t>CEPA</a:t>
            </a:r>
            <a:r>
              <a:rPr lang="zh-TW" altLang="en-US" sz="1400" b="1" dirty="0">
                <a:solidFill>
                  <a:srgbClr val="0000CC"/>
                </a:solidFill>
                <a:latin typeface="Arial" pitchFamily="34" charset="0"/>
                <a:ea typeface="SimHei" pitchFamily="2" charset="-122"/>
                <a:cs typeface="Arial" pitchFamily="34" charset="0"/>
              </a:rPr>
              <a:t>）</a:t>
            </a:r>
          </a:p>
        </p:txBody>
      </p:sp>
      <p:sp>
        <p:nvSpPr>
          <p:cNvPr id="1045" name="Oval 21"/>
          <p:cNvSpPr>
            <a:spLocks noChangeArrowheads="1"/>
          </p:cNvSpPr>
          <p:nvPr/>
        </p:nvSpPr>
        <p:spPr bwMode="auto">
          <a:xfrm>
            <a:off x="6011864" y="3716338"/>
            <a:ext cx="1844675" cy="1778000"/>
          </a:xfrm>
          <a:prstGeom prst="ellipse">
            <a:avLst/>
          </a:prstGeom>
          <a:noFill/>
          <a:ln w="25400">
            <a:solidFill>
              <a:srgbClr val="0000FF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zh-TW" altLang="en-US">
              <a:latin typeface="EYInterstate" pitchFamily="2" charset="0"/>
              <a:ea typeface="SimHei" pitchFamily="2" charset="-122"/>
            </a:endParaRPr>
          </a:p>
        </p:txBody>
      </p:sp>
      <p:sp>
        <p:nvSpPr>
          <p:cNvPr id="1046" name="Line 22"/>
          <p:cNvSpPr>
            <a:spLocks noChangeShapeType="1"/>
          </p:cNvSpPr>
          <p:nvPr/>
        </p:nvSpPr>
        <p:spPr bwMode="auto">
          <a:xfrm flipV="1">
            <a:off x="2700339" y="3357563"/>
            <a:ext cx="1366837" cy="0"/>
          </a:xfrm>
          <a:prstGeom prst="line">
            <a:avLst/>
          </a:prstGeom>
          <a:noFill/>
          <a:ln w="25400">
            <a:solidFill>
              <a:srgbClr val="FF6600"/>
            </a:solidFill>
            <a:round/>
            <a:headEnd type="triangle" w="med" len="med"/>
            <a:tailEnd type="triangle" w="med" len="med"/>
          </a:ln>
        </p:spPr>
        <p:txBody>
          <a:bodyPr/>
          <a:lstStyle/>
          <a:p>
            <a:pPr>
              <a:defRPr/>
            </a:pPr>
            <a:endParaRPr lang="zh-TW" altLang="en-US">
              <a:latin typeface="+mj-lt"/>
              <a:ea typeface="SimHei" pitchFamily="2" charset="-122"/>
            </a:endParaRPr>
          </a:p>
        </p:txBody>
      </p:sp>
      <p:sp>
        <p:nvSpPr>
          <p:cNvPr id="1047" name="Line 23"/>
          <p:cNvSpPr>
            <a:spLocks noChangeShapeType="1"/>
          </p:cNvSpPr>
          <p:nvPr/>
        </p:nvSpPr>
        <p:spPr bwMode="auto">
          <a:xfrm flipV="1">
            <a:off x="4859338" y="2636838"/>
            <a:ext cx="73025" cy="144462"/>
          </a:xfrm>
          <a:prstGeom prst="line">
            <a:avLst/>
          </a:prstGeom>
          <a:noFill/>
          <a:ln w="25400">
            <a:solidFill>
              <a:srgbClr val="FF6600"/>
            </a:solidFill>
            <a:round/>
            <a:headEnd/>
            <a:tailEnd type="triangle" w="med" len="med"/>
          </a:ln>
        </p:spPr>
        <p:txBody>
          <a:bodyPr/>
          <a:lstStyle/>
          <a:p>
            <a:pPr>
              <a:defRPr/>
            </a:pPr>
            <a:endParaRPr lang="zh-TW" altLang="en-US">
              <a:latin typeface="+mj-lt"/>
              <a:ea typeface="SimHei" pitchFamily="2" charset="-122"/>
            </a:endParaRPr>
          </a:p>
        </p:txBody>
      </p:sp>
      <p:sp>
        <p:nvSpPr>
          <p:cNvPr id="1048" name="Line 24"/>
          <p:cNvSpPr>
            <a:spLocks noChangeShapeType="1"/>
          </p:cNvSpPr>
          <p:nvPr/>
        </p:nvSpPr>
        <p:spPr bwMode="auto">
          <a:xfrm>
            <a:off x="4643439" y="3933825"/>
            <a:ext cx="39687" cy="871538"/>
          </a:xfrm>
          <a:prstGeom prst="line">
            <a:avLst/>
          </a:prstGeom>
          <a:noFill/>
          <a:ln w="25400">
            <a:solidFill>
              <a:srgbClr val="800080"/>
            </a:solidFill>
            <a:prstDash val="sysDot"/>
            <a:round/>
            <a:headEnd/>
            <a:tailEnd type="triangle" w="med" len="med"/>
          </a:ln>
        </p:spPr>
        <p:txBody>
          <a:bodyPr/>
          <a:lstStyle/>
          <a:p>
            <a:pPr>
              <a:defRPr/>
            </a:pPr>
            <a:endParaRPr lang="zh-TW" altLang="en-US">
              <a:latin typeface="+mj-lt"/>
              <a:ea typeface="SimHei" pitchFamily="2" charset="-122"/>
            </a:endParaRPr>
          </a:p>
        </p:txBody>
      </p:sp>
      <p:sp>
        <p:nvSpPr>
          <p:cNvPr id="1049" name="Line 25"/>
          <p:cNvSpPr>
            <a:spLocks noChangeShapeType="1"/>
          </p:cNvSpPr>
          <p:nvPr/>
        </p:nvSpPr>
        <p:spPr bwMode="auto">
          <a:xfrm>
            <a:off x="5219701" y="4005265"/>
            <a:ext cx="720725" cy="433387"/>
          </a:xfrm>
          <a:prstGeom prst="line">
            <a:avLst/>
          </a:prstGeom>
          <a:noFill/>
          <a:ln w="25400">
            <a:solidFill>
              <a:srgbClr val="800080"/>
            </a:solidFill>
            <a:prstDash val="sysDot"/>
            <a:round/>
            <a:headEnd type="triangle" w="med" len="med"/>
            <a:tailEnd type="triangle" w="med" len="med"/>
          </a:ln>
        </p:spPr>
        <p:txBody>
          <a:bodyPr/>
          <a:lstStyle/>
          <a:p>
            <a:pPr>
              <a:defRPr/>
            </a:pPr>
            <a:endParaRPr lang="zh-TW" altLang="en-US">
              <a:latin typeface="+mj-lt"/>
              <a:ea typeface="SimHei" pitchFamily="2" charset="-122"/>
            </a:endParaRPr>
          </a:p>
        </p:txBody>
      </p:sp>
      <p:sp>
        <p:nvSpPr>
          <p:cNvPr id="1050" name="Text Box 26"/>
          <p:cNvSpPr txBox="1">
            <a:spLocks noChangeArrowheads="1"/>
          </p:cNvSpPr>
          <p:nvPr/>
        </p:nvSpPr>
        <p:spPr bwMode="auto">
          <a:xfrm>
            <a:off x="6084168" y="4149080"/>
            <a:ext cx="1546225" cy="901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zh-TW" altLang="en-US" sz="2000" b="1" dirty="0">
                <a:solidFill>
                  <a:srgbClr val="0000CC"/>
                </a:solidFill>
                <a:latin typeface="Arial" pitchFamily="34" charset="0"/>
                <a:ea typeface="SimHei" pitchFamily="2" charset="-122"/>
                <a:cs typeface="Arial" pitchFamily="34" charset="0"/>
              </a:rPr>
              <a:t>東協自由</a:t>
            </a:r>
            <a:endParaRPr lang="zh-TW" altLang="en-US" sz="2000" dirty="0">
              <a:solidFill>
                <a:srgbClr val="0000CC"/>
              </a:solidFill>
              <a:latin typeface="Arial" pitchFamily="34" charset="0"/>
              <a:ea typeface="SimHei" pitchFamily="2" charset="-122"/>
              <a:cs typeface="Arial" pitchFamily="34" charset="0"/>
            </a:endParaRPr>
          </a:p>
          <a:p>
            <a:pPr algn="ctr" eaLnBrk="0" hangingPunct="0"/>
            <a:r>
              <a:rPr lang="zh-TW" altLang="en-US" sz="2000" b="1" dirty="0">
                <a:solidFill>
                  <a:srgbClr val="0000CC"/>
                </a:solidFill>
                <a:latin typeface="Arial" pitchFamily="34" charset="0"/>
                <a:ea typeface="SimHei" pitchFamily="2" charset="-122"/>
                <a:cs typeface="Arial" pitchFamily="34" charset="0"/>
              </a:rPr>
              <a:t>貿易區</a:t>
            </a:r>
            <a:endParaRPr lang="zh-TW" altLang="en-US" sz="2000" dirty="0">
              <a:solidFill>
                <a:srgbClr val="0000CC"/>
              </a:solidFill>
              <a:latin typeface="Arial" pitchFamily="34" charset="0"/>
              <a:ea typeface="SimHei" pitchFamily="2" charset="-122"/>
              <a:cs typeface="Arial" pitchFamily="34" charset="0"/>
            </a:endParaRPr>
          </a:p>
          <a:p>
            <a:pPr algn="ctr" eaLnBrk="0" hangingPunct="0"/>
            <a:r>
              <a:rPr lang="zh-TW" altLang="en-US" sz="2000" b="1" dirty="0">
                <a:solidFill>
                  <a:srgbClr val="0000CC"/>
                </a:solidFill>
                <a:latin typeface="Arial" pitchFamily="34" charset="0"/>
                <a:ea typeface="SimHei" pitchFamily="2" charset="-122"/>
                <a:cs typeface="Arial" pitchFamily="34" charset="0"/>
              </a:rPr>
              <a:t>（</a:t>
            </a:r>
            <a:r>
              <a:rPr lang="en-US" altLang="zh-TW" sz="2000" b="1" dirty="0">
                <a:solidFill>
                  <a:srgbClr val="0000CC"/>
                </a:solidFill>
                <a:latin typeface="Arial" pitchFamily="34" charset="0"/>
                <a:ea typeface="SimHei" pitchFamily="2" charset="-122"/>
                <a:cs typeface="Arial" pitchFamily="34" charset="0"/>
              </a:rPr>
              <a:t>AFTA</a:t>
            </a:r>
            <a:r>
              <a:rPr lang="zh-TW" altLang="en-US" sz="2000" b="1" dirty="0">
                <a:solidFill>
                  <a:srgbClr val="0000CC"/>
                </a:solidFill>
                <a:latin typeface="Arial" pitchFamily="34" charset="0"/>
                <a:ea typeface="SimHei" pitchFamily="2" charset="-122"/>
                <a:cs typeface="Arial" pitchFamily="34" charset="0"/>
              </a:rPr>
              <a:t>）</a:t>
            </a:r>
            <a:endParaRPr lang="zh-TW" altLang="en-US" sz="2000" dirty="0">
              <a:solidFill>
                <a:srgbClr val="0000CC"/>
              </a:solidFill>
              <a:latin typeface="Arial" pitchFamily="34" charset="0"/>
              <a:ea typeface="SimHei" pitchFamily="2" charset="-122"/>
              <a:cs typeface="Arial" pitchFamily="34" charset="0"/>
            </a:endParaRPr>
          </a:p>
        </p:txBody>
      </p:sp>
      <p:sp>
        <p:nvSpPr>
          <p:cNvPr id="1051" name="Line 27"/>
          <p:cNvSpPr>
            <a:spLocks noChangeShapeType="1"/>
          </p:cNvSpPr>
          <p:nvPr/>
        </p:nvSpPr>
        <p:spPr bwMode="auto">
          <a:xfrm rot="10800000" flipV="1">
            <a:off x="2195513" y="1700215"/>
            <a:ext cx="546100" cy="890587"/>
          </a:xfrm>
          <a:prstGeom prst="line">
            <a:avLst/>
          </a:prstGeom>
          <a:noFill/>
          <a:ln w="25400">
            <a:solidFill>
              <a:srgbClr val="FF6600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pPr>
              <a:defRPr/>
            </a:pPr>
            <a:endParaRPr lang="zh-TW" altLang="en-US">
              <a:latin typeface="+mj-lt"/>
              <a:ea typeface="SimHei" pitchFamily="2" charset="-122"/>
            </a:endParaRPr>
          </a:p>
        </p:txBody>
      </p:sp>
      <p:sp>
        <p:nvSpPr>
          <p:cNvPr id="1052" name="Line 28"/>
          <p:cNvSpPr>
            <a:spLocks noChangeShapeType="1"/>
          </p:cNvSpPr>
          <p:nvPr/>
        </p:nvSpPr>
        <p:spPr bwMode="auto">
          <a:xfrm>
            <a:off x="2700338" y="1700213"/>
            <a:ext cx="3600450" cy="0"/>
          </a:xfrm>
          <a:prstGeom prst="line">
            <a:avLst/>
          </a:prstGeom>
          <a:noFill/>
          <a:ln w="25400">
            <a:solidFill>
              <a:srgbClr val="FF6600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zh-TW" altLang="en-US">
              <a:latin typeface="+mj-lt"/>
              <a:ea typeface="SimHei" pitchFamily="2" charset="-122"/>
            </a:endParaRPr>
          </a:p>
        </p:txBody>
      </p:sp>
      <p:sp>
        <p:nvSpPr>
          <p:cNvPr id="1053" name="Line 29"/>
          <p:cNvSpPr>
            <a:spLocks noChangeShapeType="1"/>
          </p:cNvSpPr>
          <p:nvPr/>
        </p:nvSpPr>
        <p:spPr bwMode="auto">
          <a:xfrm rot="10800000" flipH="1" flipV="1">
            <a:off x="6300788" y="1700215"/>
            <a:ext cx="792162" cy="1728787"/>
          </a:xfrm>
          <a:prstGeom prst="line">
            <a:avLst/>
          </a:prstGeom>
          <a:noFill/>
          <a:ln w="25400">
            <a:solidFill>
              <a:srgbClr val="FF6600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pPr>
              <a:defRPr/>
            </a:pPr>
            <a:endParaRPr lang="zh-TW" altLang="en-US">
              <a:latin typeface="+mj-lt"/>
              <a:ea typeface="SimHei" pitchFamily="2" charset="-122"/>
            </a:endParaRPr>
          </a:p>
        </p:txBody>
      </p:sp>
      <p:sp>
        <p:nvSpPr>
          <p:cNvPr id="1054" name="Text Box 30"/>
          <p:cNvSpPr txBox="1">
            <a:spLocks noChangeArrowheads="1"/>
          </p:cNvSpPr>
          <p:nvPr/>
        </p:nvSpPr>
        <p:spPr bwMode="auto">
          <a:xfrm>
            <a:off x="3200401" y="1676400"/>
            <a:ext cx="2379711" cy="3810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zh-TW" altLang="en-US" sz="1600" b="1" dirty="0">
                <a:solidFill>
                  <a:srgbClr val="0000CC"/>
                </a:solidFill>
                <a:latin typeface="EYInterstate" pitchFamily="2" charset="0"/>
                <a:ea typeface="SimHei" pitchFamily="2" charset="-122"/>
              </a:rPr>
              <a:t>美國</a:t>
            </a:r>
            <a:r>
              <a:rPr lang="en-US" altLang="zh-TW" sz="1600" b="1" dirty="0">
                <a:solidFill>
                  <a:srgbClr val="0000CC"/>
                </a:solidFill>
                <a:latin typeface="EYInterstate" pitchFamily="2" charset="0"/>
                <a:ea typeface="SimHei" pitchFamily="2" charset="-122"/>
              </a:rPr>
              <a:t>-</a:t>
            </a:r>
            <a:r>
              <a:rPr lang="zh-TW" altLang="en-US" sz="1600" b="1" dirty="0">
                <a:solidFill>
                  <a:srgbClr val="0000CC"/>
                </a:solidFill>
                <a:latin typeface="EYInterstate" pitchFamily="2" charset="0"/>
                <a:ea typeface="SimHei" pitchFamily="2" charset="-122"/>
              </a:rPr>
              <a:t>南韓自由貿易協定</a:t>
            </a:r>
            <a:endParaRPr lang="zh-TW" altLang="en-US" sz="1600" dirty="0">
              <a:solidFill>
                <a:srgbClr val="0000CC"/>
              </a:solidFill>
              <a:latin typeface="EYInterstate" pitchFamily="2" charset="0"/>
              <a:ea typeface="SimHei" pitchFamily="2" charset="-122"/>
            </a:endParaRPr>
          </a:p>
        </p:txBody>
      </p:sp>
      <p:sp>
        <p:nvSpPr>
          <p:cNvPr id="1055" name="Oval 31"/>
          <p:cNvSpPr>
            <a:spLocks noChangeArrowheads="1"/>
          </p:cNvSpPr>
          <p:nvPr/>
        </p:nvSpPr>
        <p:spPr bwMode="auto">
          <a:xfrm>
            <a:off x="1403350" y="3860802"/>
            <a:ext cx="1368425" cy="504825"/>
          </a:xfrm>
          <a:prstGeom prst="ellipse">
            <a:avLst/>
          </a:prstGeom>
          <a:solidFill>
            <a:srgbClr val="C893C7"/>
          </a:solidFill>
          <a:ln w="9525">
            <a:solidFill>
              <a:srgbClr val="91278F"/>
            </a:solidFill>
            <a:round/>
            <a:headEnd/>
            <a:tailEnd/>
          </a:ln>
        </p:spPr>
        <p:txBody>
          <a:bodyPr wrap="none" anchor="ctr"/>
          <a:lstStyle/>
          <a:p>
            <a:endParaRPr lang="zh-TW" altLang="en-US">
              <a:latin typeface="EYInterstate" pitchFamily="2" charset="0"/>
              <a:ea typeface="SimHei" pitchFamily="2" charset="-122"/>
            </a:endParaRPr>
          </a:p>
        </p:txBody>
      </p:sp>
      <p:sp>
        <p:nvSpPr>
          <p:cNvPr id="1056" name="Text Box 32"/>
          <p:cNvSpPr txBox="1">
            <a:spLocks noChangeArrowheads="1"/>
          </p:cNvSpPr>
          <p:nvPr/>
        </p:nvSpPr>
        <p:spPr bwMode="auto">
          <a:xfrm>
            <a:off x="1547664" y="3933056"/>
            <a:ext cx="1295400" cy="287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en-US" altLang="zh-TW" sz="1400" b="1" dirty="0">
                <a:solidFill>
                  <a:srgbClr val="660066"/>
                </a:solidFill>
                <a:latin typeface="Arial" pitchFamily="34" charset="0"/>
                <a:ea typeface="SimHei" pitchFamily="2" charset="-122"/>
                <a:cs typeface="Arial" pitchFamily="34" charset="0"/>
              </a:rPr>
              <a:t>CAFTA</a:t>
            </a:r>
            <a:r>
              <a:rPr lang="zh-TW" altLang="en-US" sz="1400" b="1" dirty="0">
                <a:solidFill>
                  <a:srgbClr val="660066"/>
                </a:solidFill>
                <a:latin typeface="Arial" pitchFamily="34" charset="0"/>
                <a:ea typeface="SimHei" pitchFamily="2" charset="-122"/>
                <a:cs typeface="Arial" pitchFamily="34" charset="0"/>
              </a:rPr>
              <a:t>－</a:t>
            </a:r>
            <a:r>
              <a:rPr lang="en-US" altLang="zh-TW" sz="1400" b="1" dirty="0">
                <a:solidFill>
                  <a:srgbClr val="660066"/>
                </a:solidFill>
                <a:latin typeface="Arial" pitchFamily="34" charset="0"/>
                <a:ea typeface="SimHei" pitchFamily="2" charset="-122"/>
                <a:cs typeface="Arial" pitchFamily="34" charset="0"/>
              </a:rPr>
              <a:t>DR</a:t>
            </a:r>
          </a:p>
        </p:txBody>
      </p:sp>
      <p:sp>
        <p:nvSpPr>
          <p:cNvPr id="1058" name="Text Box 35"/>
          <p:cNvSpPr txBox="1">
            <a:spLocks noChangeArrowheads="1"/>
          </p:cNvSpPr>
          <p:nvPr/>
        </p:nvSpPr>
        <p:spPr bwMode="auto">
          <a:xfrm>
            <a:off x="7812360" y="4077072"/>
            <a:ext cx="864096" cy="136815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lnSpc>
                <a:spcPct val="95000"/>
              </a:lnSpc>
            </a:pPr>
            <a:r>
              <a:rPr lang="zh-TW" altLang="en-US" sz="1200" b="1" dirty="0">
                <a:solidFill>
                  <a:srgbClr val="0000CC"/>
                </a:solidFill>
                <a:latin typeface="EYInterstate" pitchFamily="2" charset="0"/>
                <a:ea typeface="SimHei" pitchFamily="2" charset="-122"/>
              </a:rPr>
              <a:t>東協</a:t>
            </a:r>
            <a:r>
              <a:rPr lang="en-US" altLang="zh-TW" sz="1200" b="1" dirty="0">
                <a:solidFill>
                  <a:srgbClr val="0000CC"/>
                </a:solidFill>
                <a:latin typeface="EYInterstate" pitchFamily="2" charset="0"/>
                <a:ea typeface="SimHei" pitchFamily="2" charset="-122"/>
              </a:rPr>
              <a:t>-</a:t>
            </a:r>
            <a:r>
              <a:rPr lang="zh-TW" altLang="en-US" sz="1200" b="1" dirty="0">
                <a:solidFill>
                  <a:srgbClr val="0000CC"/>
                </a:solidFill>
                <a:latin typeface="EYInterstate" pitchFamily="2" charset="0"/>
                <a:ea typeface="SimHei" pitchFamily="2" charset="-122"/>
              </a:rPr>
              <a:t>日本</a:t>
            </a:r>
          </a:p>
          <a:p>
            <a:pPr>
              <a:lnSpc>
                <a:spcPct val="95000"/>
              </a:lnSpc>
            </a:pPr>
            <a:r>
              <a:rPr lang="zh-TW" altLang="en-US" sz="1200" b="1" dirty="0">
                <a:solidFill>
                  <a:srgbClr val="0000CC"/>
                </a:solidFill>
                <a:latin typeface="EYInterstate" pitchFamily="2" charset="0"/>
                <a:ea typeface="SimHei" pitchFamily="2" charset="-122"/>
              </a:rPr>
              <a:t>全面經濟夥伴</a:t>
            </a:r>
            <a:r>
              <a:rPr lang="zh-TW" altLang="en-US" sz="1200" b="1" dirty="0" smtClean="0">
                <a:solidFill>
                  <a:srgbClr val="0000CC"/>
                </a:solidFill>
                <a:latin typeface="EYInterstate" pitchFamily="2" charset="0"/>
                <a:ea typeface="SimHei" pitchFamily="2" charset="-122"/>
              </a:rPr>
              <a:t>協定 </a:t>
            </a:r>
            <a:r>
              <a:rPr lang="zh-TW" altLang="en-US" sz="1100" b="1" dirty="0" smtClean="0">
                <a:solidFill>
                  <a:srgbClr val="0000CC"/>
                </a:solidFill>
                <a:latin typeface="Arial" pitchFamily="34" charset="0"/>
                <a:ea typeface="SimHei" pitchFamily="2" charset="-122"/>
                <a:cs typeface="Arial" pitchFamily="34" charset="0"/>
              </a:rPr>
              <a:t>預訂 </a:t>
            </a:r>
            <a:r>
              <a:rPr lang="en-US" altLang="zh-TW" sz="1100" b="1" dirty="0">
                <a:solidFill>
                  <a:srgbClr val="0000CC"/>
                </a:solidFill>
                <a:latin typeface="Arial" pitchFamily="34" charset="0"/>
                <a:ea typeface="SimHei" pitchFamily="2" charset="-122"/>
                <a:cs typeface="Arial" pitchFamily="34" charset="0"/>
              </a:rPr>
              <a:t>2018</a:t>
            </a:r>
            <a:r>
              <a:rPr lang="zh-TW" altLang="en-US" sz="1100" b="1" dirty="0">
                <a:solidFill>
                  <a:srgbClr val="0000CC"/>
                </a:solidFill>
                <a:latin typeface="Arial" pitchFamily="34" charset="0"/>
                <a:ea typeface="SimHei" pitchFamily="2" charset="-122"/>
                <a:cs typeface="Arial" pitchFamily="34" charset="0"/>
              </a:rPr>
              <a:t>年大部分貨品關稅調降至</a:t>
            </a:r>
            <a:r>
              <a:rPr lang="en-US" altLang="zh-TW" sz="1100" b="1" dirty="0">
                <a:solidFill>
                  <a:srgbClr val="0000CC"/>
                </a:solidFill>
                <a:latin typeface="Arial" pitchFamily="34" charset="0"/>
                <a:ea typeface="SimHei" pitchFamily="2" charset="-122"/>
                <a:cs typeface="Arial" pitchFamily="34" charset="0"/>
              </a:rPr>
              <a:t>0%</a:t>
            </a:r>
            <a:r>
              <a:rPr lang="zh-TW" altLang="en-US" sz="1100" b="1" dirty="0">
                <a:solidFill>
                  <a:srgbClr val="0000CC"/>
                </a:solidFill>
                <a:latin typeface="Arial" pitchFamily="34" charset="0"/>
                <a:ea typeface="SimHei" pitchFamily="2" charset="-122"/>
                <a:cs typeface="Arial" pitchFamily="34" charset="0"/>
              </a:rPr>
              <a:t>）</a:t>
            </a:r>
          </a:p>
        </p:txBody>
      </p:sp>
      <p:sp>
        <p:nvSpPr>
          <p:cNvPr id="1059" name="Rectangle 36"/>
          <p:cNvSpPr>
            <a:spLocks noChangeArrowheads="1"/>
          </p:cNvSpPr>
          <p:nvPr/>
        </p:nvSpPr>
        <p:spPr bwMode="auto">
          <a:xfrm>
            <a:off x="381000" y="1209677"/>
            <a:ext cx="9653588" cy="3079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marL="360363" indent="-360363">
              <a:spcBef>
                <a:spcPct val="50000"/>
              </a:spcBef>
            </a:pPr>
            <a:r>
              <a:rPr lang="en-US" altLang="zh-TW" sz="2000" b="1" dirty="0">
                <a:solidFill>
                  <a:srgbClr val="323232"/>
                </a:solidFill>
                <a:latin typeface="EYInterstate" pitchFamily="2" charset="0"/>
                <a:ea typeface="SimHei" pitchFamily="2" charset="-122"/>
              </a:rPr>
              <a:t>WTO</a:t>
            </a:r>
            <a:r>
              <a:rPr lang="zh-TW" altLang="en-US" sz="2000" b="1" dirty="0">
                <a:solidFill>
                  <a:srgbClr val="323232"/>
                </a:solidFill>
                <a:latin typeface="EYInterstate" pitchFamily="2" charset="0"/>
                <a:ea typeface="SimHei" pitchFamily="2" charset="-122"/>
              </a:rPr>
              <a:t>杜哈回合延宕造成國際間雙邊</a:t>
            </a:r>
            <a:r>
              <a:rPr lang="en-US" altLang="zh-TW" sz="2000" b="1" dirty="0">
                <a:solidFill>
                  <a:srgbClr val="323232"/>
                </a:solidFill>
                <a:latin typeface="EYInterstate" pitchFamily="2" charset="0"/>
                <a:ea typeface="SimHei" pitchFamily="2" charset="-122"/>
              </a:rPr>
              <a:t>FTA</a:t>
            </a:r>
            <a:r>
              <a:rPr lang="zh-TW" altLang="en-US" sz="2000" b="1" dirty="0">
                <a:solidFill>
                  <a:srgbClr val="323232"/>
                </a:solidFill>
                <a:latin typeface="EYInterstate" pitchFamily="2" charset="0"/>
                <a:ea typeface="SimHei" pitchFamily="2" charset="-122"/>
              </a:rPr>
              <a:t>蔓延</a:t>
            </a:r>
            <a:r>
              <a:rPr lang="zh-TW" altLang="en-US" sz="2000" b="1" dirty="0">
                <a:solidFill>
                  <a:srgbClr val="323232"/>
                </a:solidFill>
                <a:latin typeface="EYInterstate" pitchFamily="2" charset="0"/>
                <a:ea typeface="SimHei" pitchFamily="2" charset="-122"/>
                <a:sym typeface="Wingdings" pitchFamily="2" charset="2"/>
              </a:rPr>
              <a:t></a:t>
            </a:r>
            <a:r>
              <a:rPr lang="zh-TW" altLang="en-US" sz="2000" b="1" dirty="0">
                <a:solidFill>
                  <a:srgbClr val="323232"/>
                </a:solidFill>
                <a:latin typeface="EYInterstate" pitchFamily="2" charset="0"/>
                <a:ea typeface="SimHei" pitchFamily="2" charset="-122"/>
              </a:rPr>
              <a:t>全球區域經濟整合加速深化</a:t>
            </a:r>
            <a:endParaRPr lang="zh-TW" altLang="zh-TW" sz="2000" b="1" dirty="0">
              <a:solidFill>
                <a:srgbClr val="323232"/>
              </a:solidFill>
              <a:latin typeface="EYInterstate" pitchFamily="2" charset="0"/>
              <a:ea typeface="SimHei" pitchFamily="2" charset="-122"/>
            </a:endParaRPr>
          </a:p>
        </p:txBody>
      </p:sp>
      <p:sp>
        <p:nvSpPr>
          <p:cNvPr id="3" name="標題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全球區域經濟加速整合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TW" sz="3200" dirty="0" smtClean="0">
                <a:latin typeface="Arial" charset="0"/>
                <a:ea typeface="新細明體" charset="-120"/>
                <a:cs typeface="Arial" charset="0"/>
              </a:rPr>
              <a:t>Professional Recognition – 5As</a:t>
            </a:r>
          </a:p>
        </p:txBody>
      </p:sp>
      <p:graphicFrame>
        <p:nvGraphicFramePr>
          <p:cNvPr id="4" name="資料庫圖表 3"/>
          <p:cNvGraphicFramePr/>
          <p:nvPr>
            <p:extLst>
              <p:ext uri="{D42A27DB-BD31-4B8C-83A1-F6EECF244321}">
                <p14:modId xmlns:p14="http://schemas.microsoft.com/office/powerpoint/2010/main" val="2989318229"/>
              </p:ext>
            </p:extLst>
          </p:nvPr>
        </p:nvGraphicFramePr>
        <p:xfrm>
          <a:off x="755576" y="1124744"/>
          <a:ext cx="7176120" cy="51125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zh-TW" altLang="en-US" sz="3200" dirty="0" smtClean="0">
                <a:ea typeface="SimHei" pitchFamily="2" charset="-122"/>
              </a:rPr>
              <a:t>全新國際會計準則時代</a:t>
            </a:r>
          </a:p>
        </p:txBody>
      </p:sp>
      <p:sp>
        <p:nvSpPr>
          <p:cNvPr id="35843" name="Rectangle 3"/>
          <p:cNvSpPr>
            <a:spLocks noGrp="1" noChangeArrowheads="1"/>
          </p:cNvSpPr>
          <p:nvPr>
            <p:ph idx="1"/>
          </p:nvPr>
        </p:nvSpPr>
        <p:spPr>
          <a:xfrm>
            <a:off x="395537" y="1412776"/>
            <a:ext cx="8294438" cy="4248472"/>
          </a:xfrm>
        </p:spPr>
        <p:txBody>
          <a:bodyPr/>
          <a:lstStyle/>
          <a:p>
            <a:pPr eaLnBrk="1" hangingPunct="1"/>
            <a:r>
              <a:rPr lang="zh-TW" altLang="en-US" sz="2800" dirty="0" smtClean="0">
                <a:latin typeface="SimHei" pitchFamily="2" charset="-122"/>
                <a:ea typeface="SimHei" pitchFamily="2" charset="-122"/>
              </a:rPr>
              <a:t>一套準則</a:t>
            </a:r>
            <a:r>
              <a:rPr lang="en-US" altLang="zh-TW" sz="2800" dirty="0" smtClean="0">
                <a:latin typeface="Arial" charset="0"/>
                <a:ea typeface="SimHei" pitchFamily="2" charset="-122"/>
                <a:cs typeface="Arial" charset="0"/>
              </a:rPr>
              <a:t>(IFRS)</a:t>
            </a:r>
          </a:p>
          <a:p>
            <a:pPr eaLnBrk="1" hangingPunct="1"/>
            <a:r>
              <a:rPr lang="zh-TW" altLang="en-US" sz="2800" dirty="0" smtClean="0">
                <a:latin typeface="SimHei" pitchFamily="2" charset="-122"/>
                <a:ea typeface="SimHei" pitchFamily="2" charset="-122"/>
              </a:rPr>
              <a:t>二種語言</a:t>
            </a:r>
            <a:r>
              <a:rPr lang="en-US" altLang="zh-TW" sz="2800" dirty="0" smtClean="0">
                <a:latin typeface="Arial" charset="0"/>
                <a:ea typeface="SimHei" pitchFamily="2" charset="-122"/>
              </a:rPr>
              <a:t>(English &amp; Chinese)</a:t>
            </a:r>
          </a:p>
          <a:p>
            <a:pPr eaLnBrk="1" hangingPunct="1"/>
            <a:r>
              <a:rPr lang="zh-TW" altLang="en-US" sz="2800" dirty="0" smtClean="0">
                <a:latin typeface="SimHei" pitchFamily="2" charset="-122"/>
                <a:ea typeface="SimHei" pitchFamily="2" charset="-122"/>
              </a:rPr>
              <a:t>三地報表</a:t>
            </a:r>
            <a:r>
              <a:rPr lang="en-US" altLang="zh-TW" sz="2800" dirty="0" smtClean="0">
                <a:latin typeface="Arial" charset="0"/>
                <a:ea typeface="SimHei" pitchFamily="2" charset="-122"/>
              </a:rPr>
              <a:t>(Taiwan, China, US &amp; Europ</a:t>
            </a:r>
            <a:r>
              <a:rPr lang="en-US" altLang="zh-TW" sz="2800" dirty="0" smtClean="0">
                <a:latin typeface="Arial" charset="0"/>
                <a:ea typeface="新細明體" charset="-120"/>
              </a:rPr>
              <a:t>e)</a:t>
            </a:r>
            <a:r>
              <a:rPr lang="en-US" altLang="zh-TW" sz="3200" dirty="0" smtClean="0">
                <a:latin typeface="Arial" charset="0"/>
                <a:ea typeface="新細明體" charset="-120"/>
              </a:rPr>
              <a:t> </a:t>
            </a:r>
          </a:p>
          <a:p>
            <a:pPr eaLnBrk="1" hangingPunct="1"/>
            <a:endParaRPr lang="en-US" altLang="zh-TW" sz="2800" dirty="0" smtClean="0">
              <a:ea typeface="新細明體" charset="-120"/>
            </a:endParaRPr>
          </a:p>
          <a:p>
            <a:pPr eaLnBrk="1" hangingPunct="1"/>
            <a:endParaRPr lang="en-US" altLang="zh-TW" sz="2800" dirty="0" smtClean="0">
              <a:ea typeface="新細明體" charset="-120"/>
            </a:endParaRPr>
          </a:p>
          <a:p>
            <a:pPr eaLnBrk="1" hangingPunct="1"/>
            <a:endParaRPr lang="en-US" altLang="zh-TW" sz="3200" dirty="0" smtClean="0">
              <a:ea typeface="新細明體" charset="-120"/>
            </a:endParaRPr>
          </a:p>
          <a:p>
            <a:pPr eaLnBrk="1" hangingPunct="1">
              <a:buFont typeface="Arial" charset="0"/>
              <a:buNone/>
            </a:pPr>
            <a:endParaRPr lang="zh-TW" altLang="en-US" sz="3200" dirty="0" smtClean="0">
              <a:ea typeface="新細明體" charset="-12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60648"/>
            <a:ext cx="8221663" cy="637879"/>
          </a:xfrm>
        </p:spPr>
        <p:txBody>
          <a:bodyPr/>
          <a:lstStyle/>
          <a:p>
            <a:r>
              <a:rPr lang="zh-TW" altLang="en-US" sz="3200" b="0" dirty="0" smtClean="0">
                <a:latin typeface="SimHei" pitchFamily="2" charset="-122"/>
                <a:ea typeface="SimHei" pitchFamily="2" charset="-122"/>
              </a:rPr>
              <a:t>導入國際會計</a:t>
            </a:r>
            <a:r>
              <a:rPr lang="zh-TW" altLang="en-US" sz="3200" b="0" dirty="0" smtClean="0">
                <a:ea typeface="SimHei" pitchFamily="2" charset="-122"/>
              </a:rPr>
              <a:t>準則之策略思維</a:t>
            </a:r>
            <a:endParaRPr lang="en-US" altLang="zh-TW" sz="3200" b="0" dirty="0" smtClean="0">
              <a:ea typeface="SimHei" pitchFamily="2" charset="-122"/>
            </a:endParaRPr>
          </a:p>
        </p:txBody>
      </p:sp>
      <p:sp>
        <p:nvSpPr>
          <p:cNvPr id="36867" name="Rectangle 3"/>
          <p:cNvSpPr>
            <a:spLocks noGrp="1" noChangeArrowheads="1"/>
          </p:cNvSpPr>
          <p:nvPr>
            <p:ph idx="1"/>
          </p:nvPr>
        </p:nvSpPr>
        <p:spPr>
          <a:xfrm>
            <a:off x="467544" y="1196752"/>
            <a:ext cx="7387283" cy="4378424"/>
          </a:xfrm>
        </p:spPr>
        <p:txBody>
          <a:bodyPr/>
          <a:lstStyle/>
          <a:p>
            <a:pPr marL="363538" indent="-363538">
              <a:spcBef>
                <a:spcPct val="30000"/>
              </a:spcBef>
              <a:tabLst>
                <a:tab pos="363538" algn="l"/>
              </a:tabLst>
            </a:pPr>
            <a:r>
              <a:rPr lang="zh-TW" altLang="en-US" dirty="0" smtClean="0">
                <a:latin typeface="SimHei" pitchFamily="2" charset="-122"/>
                <a:ea typeface="SimHei" pitchFamily="2" charset="-122"/>
              </a:rPr>
              <a:t>公允價值 </a:t>
            </a:r>
            <a:r>
              <a:rPr lang="en-US" altLang="zh-TW" dirty="0" smtClean="0">
                <a:latin typeface="SimHei" pitchFamily="2" charset="-122"/>
                <a:ea typeface="SimHei" pitchFamily="2" charset="-122"/>
              </a:rPr>
              <a:t>- </a:t>
            </a:r>
            <a:r>
              <a:rPr lang="zh-TW" altLang="en-US" dirty="0" smtClean="0">
                <a:latin typeface="SimHei" pitchFamily="2" charset="-122"/>
                <a:ea typeface="SimHei" pitchFamily="2" charset="-122"/>
              </a:rPr>
              <a:t>活在當下</a:t>
            </a:r>
          </a:p>
          <a:p>
            <a:pPr marL="363538" indent="-363538">
              <a:spcBef>
                <a:spcPct val="30000"/>
              </a:spcBef>
              <a:tabLst>
                <a:tab pos="363538" algn="l"/>
              </a:tabLst>
            </a:pPr>
            <a:r>
              <a:rPr lang="zh-TW" altLang="en-US" dirty="0" smtClean="0">
                <a:latin typeface="SimHei" pitchFamily="2" charset="-122"/>
                <a:ea typeface="SimHei" pitchFamily="2" charset="-122"/>
              </a:rPr>
              <a:t>原則導向 </a:t>
            </a:r>
            <a:r>
              <a:rPr lang="en-US" altLang="zh-TW" dirty="0" smtClean="0">
                <a:latin typeface="SimHei" pitchFamily="2" charset="-122"/>
                <a:ea typeface="SimHei" pitchFamily="2" charset="-122"/>
              </a:rPr>
              <a:t>- </a:t>
            </a:r>
            <a:r>
              <a:rPr lang="zh-TW" altLang="en-US" dirty="0" smtClean="0">
                <a:latin typeface="SimHei" pitchFamily="2" charset="-122"/>
                <a:ea typeface="SimHei" pitchFamily="2" charset="-122"/>
              </a:rPr>
              <a:t>會計辯論</a:t>
            </a:r>
          </a:p>
          <a:p>
            <a:pPr marL="363538" indent="-363538">
              <a:spcBef>
                <a:spcPct val="30000"/>
              </a:spcBef>
              <a:tabLst>
                <a:tab pos="363538" algn="l"/>
              </a:tabLst>
            </a:pPr>
            <a:r>
              <a:rPr lang="zh-TW" altLang="en-US" dirty="0" smtClean="0">
                <a:latin typeface="SimHei" pitchFamily="2" charset="-122"/>
                <a:ea typeface="SimHei" pitchFamily="2" charset="-122"/>
              </a:rPr>
              <a:t>全面接軌 </a:t>
            </a:r>
            <a:r>
              <a:rPr lang="en-US" altLang="zh-TW" dirty="0" smtClean="0">
                <a:latin typeface="SimHei" pitchFamily="2" charset="-122"/>
                <a:ea typeface="SimHei" pitchFamily="2" charset="-122"/>
              </a:rPr>
              <a:t>- </a:t>
            </a:r>
            <a:r>
              <a:rPr lang="zh-TW" altLang="en-US" dirty="0" smtClean="0">
                <a:latin typeface="SimHei" pitchFamily="2" charset="-122"/>
                <a:ea typeface="SimHei" pitchFamily="2" charset="-122"/>
              </a:rPr>
              <a:t>專案管理</a:t>
            </a:r>
            <a:endParaRPr lang="en-US" altLang="zh-TW" dirty="0" smtClean="0">
              <a:latin typeface="SimHei" pitchFamily="2" charset="-122"/>
              <a:ea typeface="SimHei" pitchFamily="2" charset="-122"/>
            </a:endParaRPr>
          </a:p>
          <a:p>
            <a:pPr marL="363538" indent="-363538">
              <a:spcBef>
                <a:spcPct val="30000"/>
              </a:spcBef>
              <a:tabLst>
                <a:tab pos="363538" algn="l"/>
              </a:tabLst>
            </a:pPr>
            <a:r>
              <a:rPr lang="zh-TW" altLang="en-US" dirty="0" smtClean="0">
                <a:latin typeface="SimHei" pitchFamily="2" charset="-122"/>
                <a:ea typeface="SimHei" pitchFamily="2" charset="-122"/>
              </a:rPr>
              <a:t>全球一致 </a:t>
            </a:r>
            <a:r>
              <a:rPr lang="en-US" altLang="zh-TW" dirty="0" smtClean="0">
                <a:latin typeface="SimHei" pitchFamily="2" charset="-122"/>
                <a:ea typeface="SimHei" pitchFamily="2" charset="-122"/>
              </a:rPr>
              <a:t>- </a:t>
            </a:r>
            <a:r>
              <a:rPr lang="zh-TW" altLang="en-US" dirty="0" smtClean="0">
                <a:latin typeface="SimHei" pitchFamily="2" charset="-122"/>
                <a:ea typeface="SimHei" pitchFamily="2" charset="-122"/>
              </a:rPr>
              <a:t>動態管理 </a:t>
            </a:r>
            <a:endParaRPr lang="en-US" altLang="zh-TW" dirty="0" smtClean="0">
              <a:latin typeface="SimHei" pitchFamily="2" charset="-122"/>
              <a:ea typeface="SimHei" pitchFamily="2" charset="-122"/>
            </a:endParaRPr>
          </a:p>
          <a:p>
            <a:pPr marL="363538" indent="-363538">
              <a:spcBef>
                <a:spcPct val="30000"/>
              </a:spcBef>
              <a:tabLst>
                <a:tab pos="363538" algn="l"/>
              </a:tabLst>
            </a:pPr>
            <a:r>
              <a:rPr lang="zh-TW" altLang="en-US" dirty="0" smtClean="0">
                <a:latin typeface="SimHei" pitchFamily="2" charset="-122"/>
                <a:ea typeface="SimHei" pitchFamily="2" charset="-122"/>
              </a:rPr>
              <a:t>合併報表為主流報表</a:t>
            </a:r>
            <a:endParaRPr lang="en-US" altLang="zh-TW" dirty="0" smtClean="0">
              <a:latin typeface="SimHei" pitchFamily="2" charset="-122"/>
              <a:ea typeface="SimHei" pitchFamily="2" charset="-122"/>
            </a:endParaRPr>
          </a:p>
          <a:p>
            <a:pPr marL="363538" indent="-363538">
              <a:spcBef>
                <a:spcPct val="30000"/>
              </a:spcBef>
              <a:tabLst>
                <a:tab pos="363538" algn="l"/>
              </a:tabLst>
            </a:pPr>
            <a:r>
              <a:rPr lang="zh-TW" altLang="en-US" dirty="0" smtClean="0">
                <a:latin typeface="SimHei" pitchFamily="2" charset="-122"/>
                <a:ea typeface="SimHei" pitchFamily="2" charset="-122"/>
              </a:rPr>
              <a:t>會計成本與系統成本</a:t>
            </a:r>
            <a:endParaRPr lang="en-US" altLang="zh-TW" dirty="0" smtClean="0">
              <a:latin typeface="SimHei" pitchFamily="2" charset="-122"/>
              <a:ea typeface="SimHei" pitchFamily="2" charset="-122"/>
            </a:endParaRPr>
          </a:p>
          <a:p>
            <a:pPr marL="363538" indent="-363538">
              <a:spcBef>
                <a:spcPct val="30000"/>
              </a:spcBef>
              <a:tabLst>
                <a:tab pos="363538" algn="l"/>
              </a:tabLst>
            </a:pPr>
            <a:r>
              <a:rPr lang="zh-TW" altLang="en-US" dirty="0" smtClean="0">
                <a:latin typeface="SimHei" pitchFamily="2" charset="-122"/>
                <a:ea typeface="SimHei" pitchFamily="2" charset="-122"/>
              </a:rPr>
              <a:t>會計 </a:t>
            </a:r>
            <a:r>
              <a:rPr kumimoji="1" lang="zh-TW" altLang="en-US" dirty="0" smtClean="0">
                <a:latin typeface="SimHei" pitchFamily="2" charset="-122"/>
                <a:ea typeface="SimHei" pitchFamily="2" charset="-122"/>
              </a:rPr>
              <a:t>、管理、語言與方法</a:t>
            </a:r>
            <a:endParaRPr lang="en-US" altLang="zh-TW" dirty="0" smtClean="0">
              <a:latin typeface="SimHei" pitchFamily="2" charset="-122"/>
              <a:ea typeface="SimHei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頁尾版面配置區 3"/>
          <p:cNvSpPr>
            <a:spLocks noGrp="1"/>
          </p:cNvSpPr>
          <p:nvPr>
            <p:ph type="ftr" sz="quarter" idx="4294967295"/>
          </p:nvPr>
        </p:nvSpPr>
        <p:spPr>
          <a:xfrm>
            <a:off x="0" y="6415088"/>
            <a:ext cx="3435350" cy="201612"/>
          </a:xfrm>
        </p:spPr>
        <p:txBody>
          <a:bodyPr/>
          <a:lstStyle/>
          <a:p>
            <a:endParaRPr lang="en-GB" altLang="zh-TW" dirty="0">
              <a:solidFill>
                <a:srgbClr val="64646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85300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01600"/>
            <a:ext cx="8229600" cy="860400"/>
          </a:xfrm>
        </p:spPr>
        <p:txBody>
          <a:bodyPr/>
          <a:lstStyle/>
          <a:p>
            <a:r>
              <a:rPr lang="zh-TW" altLang="en-US" dirty="0" smtClean="0">
                <a:solidFill>
                  <a:schemeClr val="bg2"/>
                </a:solidFill>
                <a:latin typeface="SimHei" pitchFamily="2" charset="-122"/>
                <a:ea typeface="SimHei" pitchFamily="2" charset="-122"/>
              </a:rPr>
              <a:t>關於安永</a:t>
            </a:r>
            <a:endParaRPr lang="en-US" dirty="0">
              <a:solidFill>
                <a:schemeClr val="bg2"/>
              </a:solidFill>
            </a:endParaRPr>
          </a:p>
        </p:txBody>
      </p:sp>
      <p:pic>
        <p:nvPicPr>
          <p:cNvPr id="6" name="圖片 5" descr="logo1-0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720175" y="3241664"/>
            <a:ext cx="1665185" cy="607014"/>
          </a:xfrm>
          <a:prstGeom prst="rect">
            <a:avLst/>
          </a:prstGeom>
        </p:spPr>
      </p:pic>
      <p:sp>
        <p:nvSpPr>
          <p:cNvPr id="8" name="矩形 7"/>
          <p:cNvSpPr/>
          <p:nvPr/>
        </p:nvSpPr>
        <p:spPr bwMode="auto">
          <a:xfrm>
            <a:off x="283779" y="1386033"/>
            <a:ext cx="3960962" cy="1289786"/>
          </a:xfrm>
          <a:prstGeom prst="rect">
            <a:avLst/>
          </a:prstGeom>
          <a:noFill/>
          <a:ln>
            <a:solidFill>
              <a:srgbClr val="FFC000"/>
            </a:solidFill>
            <a:prstDash val="sysDot"/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lIns="91376" tIns="45688" rIns="91376" bIns="45688" rtlCol="0" anchor="ctr"/>
          <a:lstStyle/>
          <a:p>
            <a:pPr marL="173038" indent="-173038">
              <a:spcBef>
                <a:spcPct val="20000"/>
              </a:spcBef>
              <a:buClr>
                <a:srgbClr val="FFCC00"/>
              </a:buClr>
              <a:buSzPct val="75000"/>
            </a:pPr>
            <a:r>
              <a:rPr lang="en-US" altLang="zh-TW" b="1" dirty="0" smtClean="0">
                <a:solidFill>
                  <a:srgbClr val="FFC000"/>
                </a:solidFill>
              </a:rPr>
              <a:t>Assurance</a:t>
            </a:r>
          </a:p>
          <a:p>
            <a:pPr marL="174502" indent="-174502">
              <a:spcBef>
                <a:spcPct val="20000"/>
              </a:spcBef>
              <a:buClr>
                <a:srgbClr val="FFCC00"/>
              </a:buClr>
              <a:buSzPct val="75000"/>
            </a:pPr>
            <a:r>
              <a:rPr lang="zh-TW" altLang="en-US" sz="1500" dirty="0" smtClean="0">
                <a:solidFill>
                  <a:srgbClr val="646464">
                    <a:lumMod val="75000"/>
                  </a:srgbClr>
                </a:solidFill>
                <a:latin typeface="SimHei" pitchFamily="2" charset="-122"/>
                <a:ea typeface="SimHei" pitchFamily="2" charset="-122"/>
              </a:rPr>
              <a:t>全球一致的審計策略與卓</a:t>
            </a:r>
            <a:endParaRPr lang="en-US" altLang="zh-TW" sz="1500" dirty="0" smtClean="0">
              <a:solidFill>
                <a:srgbClr val="646464">
                  <a:lumMod val="75000"/>
                </a:srgbClr>
              </a:solidFill>
              <a:latin typeface="SimHei" pitchFamily="2" charset="-122"/>
              <a:ea typeface="SimHei" pitchFamily="2" charset="-122"/>
            </a:endParaRPr>
          </a:p>
          <a:p>
            <a:pPr marL="174502" indent="-174502">
              <a:spcBef>
                <a:spcPct val="20000"/>
              </a:spcBef>
              <a:buClr>
                <a:srgbClr val="FFCC00"/>
              </a:buClr>
              <a:buSzPct val="75000"/>
            </a:pPr>
            <a:r>
              <a:rPr lang="zh-TW" altLang="en-US" sz="1500" dirty="0" smtClean="0">
                <a:solidFill>
                  <a:srgbClr val="646464">
                    <a:lumMod val="75000"/>
                  </a:srgbClr>
                </a:solidFill>
                <a:latin typeface="SimHei" pitchFamily="2" charset="-122"/>
                <a:ea typeface="SimHei" pitchFamily="2" charset="-122"/>
              </a:rPr>
              <a:t>越執行，實現對品管的承諾</a:t>
            </a:r>
            <a:endParaRPr lang="en-US" altLang="zh-TW" sz="1500" dirty="0" smtClean="0">
              <a:solidFill>
                <a:srgbClr val="646464">
                  <a:lumMod val="75000"/>
                </a:srgbClr>
              </a:solidFill>
              <a:latin typeface="SimHei" pitchFamily="2" charset="-122"/>
              <a:ea typeface="SimHei" pitchFamily="2" charset="-122"/>
            </a:endParaRPr>
          </a:p>
        </p:txBody>
      </p:sp>
      <p:sp>
        <p:nvSpPr>
          <p:cNvPr id="9" name="矩形 8"/>
          <p:cNvSpPr/>
          <p:nvPr/>
        </p:nvSpPr>
        <p:spPr bwMode="auto">
          <a:xfrm>
            <a:off x="4735829" y="1389348"/>
            <a:ext cx="3919439" cy="1289786"/>
          </a:xfrm>
          <a:prstGeom prst="rect">
            <a:avLst/>
          </a:prstGeom>
          <a:noFill/>
          <a:ln>
            <a:solidFill>
              <a:srgbClr val="FFC000"/>
            </a:solidFill>
            <a:prstDash val="sysDot"/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lIns="91376" tIns="45688" rIns="91376" bIns="45688" rtlCol="0" anchor="ctr"/>
          <a:lstStyle/>
          <a:p>
            <a:pPr marL="173038" indent="-173038" algn="r">
              <a:spcBef>
                <a:spcPct val="20000"/>
              </a:spcBef>
              <a:buClr>
                <a:srgbClr val="FFCC00"/>
              </a:buClr>
              <a:buSzPct val="75000"/>
            </a:pPr>
            <a:r>
              <a:rPr lang="en-US" altLang="zh-TW" b="1" dirty="0" smtClean="0">
                <a:solidFill>
                  <a:srgbClr val="FFC000"/>
                </a:solidFill>
              </a:rPr>
              <a:t>Tax</a:t>
            </a:r>
          </a:p>
          <a:p>
            <a:pPr marL="174502" indent="-174502" algn="r">
              <a:spcBef>
                <a:spcPct val="20000"/>
              </a:spcBef>
              <a:buClr>
                <a:srgbClr val="FFCC00"/>
              </a:buClr>
              <a:buSzPct val="75000"/>
            </a:pPr>
            <a:r>
              <a:rPr lang="zh-TW" altLang="en-US" sz="1500" dirty="0" smtClean="0">
                <a:solidFill>
                  <a:srgbClr val="646464">
                    <a:lumMod val="75000"/>
                  </a:srgbClr>
                </a:solidFill>
                <a:latin typeface="SimHei" pitchFamily="2" charset="-122"/>
                <a:ea typeface="SimHei" pitchFamily="2" charset="-122"/>
              </a:rPr>
              <a:t>掌握最新稅務法規，進行</a:t>
            </a:r>
            <a:endParaRPr lang="en-US" altLang="zh-TW" sz="1500" dirty="0" smtClean="0">
              <a:solidFill>
                <a:srgbClr val="646464">
                  <a:lumMod val="75000"/>
                </a:srgbClr>
              </a:solidFill>
              <a:latin typeface="SimHei" pitchFamily="2" charset="-122"/>
              <a:ea typeface="SimHei" pitchFamily="2" charset="-122"/>
            </a:endParaRPr>
          </a:p>
          <a:p>
            <a:pPr marL="174502" indent="-174502" algn="r">
              <a:spcBef>
                <a:spcPct val="20000"/>
              </a:spcBef>
              <a:buClr>
                <a:srgbClr val="FFCC00"/>
              </a:buClr>
              <a:buSzPct val="75000"/>
            </a:pPr>
            <a:r>
              <a:rPr lang="zh-TW" altLang="en-US" sz="1500" dirty="0" smtClean="0">
                <a:solidFill>
                  <a:srgbClr val="646464">
                    <a:lumMod val="75000"/>
                  </a:srgbClr>
                </a:solidFill>
                <a:latin typeface="SimHei" pitchFamily="2" charset="-122"/>
                <a:ea typeface="SimHei" pitchFamily="2" charset="-122"/>
              </a:rPr>
              <a:t>評估診斷找出潛在風險</a:t>
            </a:r>
            <a:endParaRPr lang="en-US" altLang="zh-TW" sz="1500" dirty="0" smtClean="0">
              <a:solidFill>
                <a:srgbClr val="646464">
                  <a:lumMod val="75000"/>
                </a:srgbClr>
              </a:solidFill>
              <a:latin typeface="SimHei" pitchFamily="2" charset="-122"/>
              <a:ea typeface="SimHei" pitchFamily="2" charset="-122"/>
            </a:endParaRPr>
          </a:p>
        </p:txBody>
      </p:sp>
      <p:sp>
        <p:nvSpPr>
          <p:cNvPr id="10" name="矩形 9"/>
          <p:cNvSpPr/>
          <p:nvPr/>
        </p:nvSpPr>
        <p:spPr bwMode="auto">
          <a:xfrm>
            <a:off x="4798777" y="4573166"/>
            <a:ext cx="3935320" cy="1289786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  <a:prstDash val="sysDot"/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lIns="91376" tIns="45688" rIns="91376" bIns="45688" rtlCol="0" anchor="ctr"/>
          <a:lstStyle/>
          <a:p>
            <a:pPr marL="173038" indent="-173038" algn="r">
              <a:spcBef>
                <a:spcPct val="20000"/>
              </a:spcBef>
              <a:buClr>
                <a:srgbClr val="FFCC00"/>
              </a:buClr>
              <a:buSzPct val="75000"/>
            </a:pPr>
            <a:r>
              <a:rPr lang="en-US" altLang="zh-TW" b="1" dirty="0" smtClean="0">
                <a:solidFill>
                  <a:srgbClr val="FFC000"/>
                </a:solidFill>
              </a:rPr>
              <a:t>Entrepreneurship</a:t>
            </a:r>
          </a:p>
          <a:p>
            <a:pPr marL="174502" indent="-174502" algn="r">
              <a:spcBef>
                <a:spcPct val="20000"/>
              </a:spcBef>
              <a:buClr>
                <a:srgbClr val="FFCC00"/>
              </a:buClr>
              <a:buSzPct val="75000"/>
            </a:pPr>
            <a:r>
              <a:rPr lang="zh-TW" altLang="en-US" sz="1500" dirty="0" smtClean="0">
                <a:solidFill>
                  <a:srgbClr val="646464">
                    <a:lumMod val="75000"/>
                  </a:srgbClr>
                </a:solidFill>
                <a:latin typeface="SimHei" pitchFamily="2" charset="-122"/>
                <a:ea typeface="SimHei" pitchFamily="2" charset="-122"/>
              </a:rPr>
              <a:t>表彰積極創新的卓越企業家</a:t>
            </a:r>
            <a:endParaRPr lang="en-US" altLang="zh-TW" sz="1500" dirty="0" smtClean="0">
              <a:solidFill>
                <a:srgbClr val="646464">
                  <a:lumMod val="75000"/>
                </a:srgbClr>
              </a:solidFill>
              <a:latin typeface="SimHei" pitchFamily="2" charset="-122"/>
              <a:ea typeface="SimHei" pitchFamily="2" charset="-122"/>
            </a:endParaRPr>
          </a:p>
          <a:p>
            <a:pPr marL="174502" indent="-174502" algn="r">
              <a:spcBef>
                <a:spcPct val="20000"/>
              </a:spcBef>
              <a:buClr>
                <a:srgbClr val="FFCC00"/>
              </a:buClr>
              <a:buSzPct val="75000"/>
            </a:pPr>
            <a:r>
              <a:rPr lang="zh-TW" altLang="en-US" sz="1500" dirty="0" smtClean="0">
                <a:solidFill>
                  <a:srgbClr val="646464">
                    <a:lumMod val="75000"/>
                  </a:srgbClr>
                </a:solidFill>
                <a:latin typeface="SimHei" pitchFamily="2" charset="-122"/>
                <a:ea typeface="SimHei" pitchFamily="2" charset="-122"/>
              </a:rPr>
              <a:t>啟發社會，並將台灣企業家</a:t>
            </a:r>
            <a:endParaRPr lang="en-US" altLang="zh-TW" sz="1500" dirty="0" smtClean="0">
              <a:solidFill>
                <a:srgbClr val="646464">
                  <a:lumMod val="75000"/>
                </a:srgbClr>
              </a:solidFill>
              <a:latin typeface="SimHei" pitchFamily="2" charset="-122"/>
              <a:ea typeface="SimHei" pitchFamily="2" charset="-122"/>
            </a:endParaRPr>
          </a:p>
          <a:p>
            <a:pPr marL="174502" indent="-174502" algn="r">
              <a:spcBef>
                <a:spcPct val="20000"/>
              </a:spcBef>
              <a:buClr>
                <a:srgbClr val="FFCC00"/>
              </a:buClr>
              <a:buSzPct val="75000"/>
            </a:pPr>
            <a:r>
              <a:rPr lang="zh-TW" altLang="en-US" sz="1500" dirty="0" smtClean="0">
                <a:solidFill>
                  <a:srgbClr val="646464">
                    <a:lumMod val="75000"/>
                  </a:srgbClr>
                </a:solidFill>
                <a:latin typeface="SimHei" pitchFamily="2" charset="-122"/>
                <a:ea typeface="SimHei" pitchFamily="2" charset="-122"/>
              </a:rPr>
              <a:t>精神推展至國際性舞台</a:t>
            </a:r>
            <a:endParaRPr lang="en-US" altLang="zh-TW" sz="1500" dirty="0" smtClean="0">
              <a:solidFill>
                <a:srgbClr val="646464">
                  <a:lumMod val="75000"/>
                </a:srgbClr>
              </a:solidFill>
              <a:latin typeface="SimHei" pitchFamily="2" charset="-122"/>
              <a:ea typeface="SimHei" pitchFamily="2" charset="-122"/>
            </a:endParaRPr>
          </a:p>
        </p:txBody>
      </p:sp>
      <p:sp>
        <p:nvSpPr>
          <p:cNvPr id="11" name="矩形 10"/>
          <p:cNvSpPr/>
          <p:nvPr/>
        </p:nvSpPr>
        <p:spPr bwMode="auto">
          <a:xfrm>
            <a:off x="5794411" y="2955264"/>
            <a:ext cx="2908155" cy="1289786"/>
          </a:xfrm>
          <a:prstGeom prst="rect">
            <a:avLst/>
          </a:prstGeom>
          <a:noFill/>
          <a:ln>
            <a:solidFill>
              <a:schemeClr val="accent2">
                <a:lumMod val="75000"/>
              </a:schemeClr>
            </a:solidFill>
            <a:prstDash val="sysDot"/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lIns="91376" tIns="45688" rIns="91376" bIns="45688" rtlCol="0" anchor="ctr"/>
          <a:lstStyle/>
          <a:p>
            <a:pPr marL="174502" indent="-174502" algn="r">
              <a:spcBef>
                <a:spcPct val="20000"/>
              </a:spcBef>
              <a:buClr>
                <a:srgbClr val="FFCC00"/>
              </a:buClr>
              <a:buSzPct val="75000"/>
            </a:pPr>
            <a:r>
              <a:rPr lang="en-US" altLang="zh-TW" b="1" dirty="0" smtClean="0">
                <a:solidFill>
                  <a:srgbClr val="FFC000"/>
                </a:solidFill>
                <a:ea typeface="SimHei" pitchFamily="2" charset="-122"/>
              </a:rPr>
              <a:t>Transaction</a:t>
            </a:r>
          </a:p>
          <a:p>
            <a:pPr marL="174502" indent="-174502" algn="r">
              <a:spcBef>
                <a:spcPct val="20000"/>
              </a:spcBef>
              <a:buClr>
                <a:srgbClr val="FFCC00"/>
              </a:buClr>
              <a:buSzPct val="75000"/>
            </a:pPr>
            <a:r>
              <a:rPr lang="zh-TW" altLang="en-US" sz="1500" dirty="0" smtClean="0">
                <a:solidFill>
                  <a:srgbClr val="646464">
                    <a:lumMod val="75000"/>
                  </a:srgbClr>
                </a:solidFill>
                <a:latin typeface="SimHei" pitchFamily="2" charset="-122"/>
                <a:ea typeface="SimHei" pitchFamily="2" charset="-122"/>
              </a:rPr>
              <a:t>在交易過程扮演關鍵角色</a:t>
            </a:r>
            <a:endParaRPr lang="en-US" altLang="zh-TW" sz="1500" dirty="0" smtClean="0">
              <a:solidFill>
                <a:srgbClr val="646464">
                  <a:lumMod val="75000"/>
                </a:srgbClr>
              </a:solidFill>
              <a:latin typeface="SimHei" pitchFamily="2" charset="-122"/>
              <a:ea typeface="SimHei" pitchFamily="2" charset="-122"/>
            </a:endParaRPr>
          </a:p>
          <a:p>
            <a:pPr marL="174502" indent="-174502" algn="r">
              <a:spcBef>
                <a:spcPct val="20000"/>
              </a:spcBef>
              <a:buClr>
                <a:srgbClr val="FFCC00"/>
              </a:buClr>
              <a:buSzPct val="75000"/>
            </a:pPr>
            <a:r>
              <a:rPr lang="zh-TW" altLang="en-US" sz="1500" dirty="0" smtClean="0">
                <a:solidFill>
                  <a:srgbClr val="646464">
                    <a:lumMod val="75000"/>
                  </a:srgbClr>
                </a:solidFill>
                <a:latin typeface="SimHei" pitchFamily="2" charset="-122"/>
                <a:ea typeface="SimHei" pitchFamily="2" charset="-122"/>
              </a:rPr>
              <a:t>提供整合客觀的諮詢服務</a:t>
            </a:r>
            <a:endParaRPr lang="en-US" altLang="zh-TW" sz="1500" dirty="0" smtClean="0">
              <a:solidFill>
                <a:srgbClr val="646464">
                  <a:lumMod val="75000"/>
                </a:srgbClr>
              </a:solidFill>
              <a:latin typeface="SimHei" pitchFamily="2" charset="-122"/>
              <a:ea typeface="SimHei" pitchFamily="2" charset="-122"/>
            </a:endParaRPr>
          </a:p>
          <a:p>
            <a:pPr marL="174502" indent="-174502" algn="r">
              <a:spcBef>
                <a:spcPct val="20000"/>
              </a:spcBef>
              <a:buClr>
                <a:srgbClr val="FFCC00"/>
              </a:buClr>
              <a:buSzPct val="75000"/>
            </a:pPr>
            <a:r>
              <a:rPr lang="zh-TW" altLang="en-US" sz="1500" dirty="0" smtClean="0">
                <a:solidFill>
                  <a:srgbClr val="646464">
                    <a:lumMod val="75000"/>
                  </a:srgbClr>
                </a:solidFill>
                <a:latin typeface="SimHei" pitchFamily="2" charset="-122"/>
                <a:ea typeface="SimHei" pitchFamily="2" charset="-122"/>
              </a:rPr>
              <a:t>降低風險達成策略目標</a:t>
            </a:r>
            <a:endParaRPr lang="en-US" altLang="zh-TW" sz="1500" dirty="0" smtClean="0">
              <a:solidFill>
                <a:srgbClr val="646464">
                  <a:lumMod val="75000"/>
                </a:srgbClr>
              </a:solidFill>
              <a:latin typeface="SimHei" pitchFamily="2" charset="-122"/>
              <a:ea typeface="SimHei" pitchFamily="2" charset="-122"/>
            </a:endParaRPr>
          </a:p>
        </p:txBody>
      </p:sp>
      <p:sp>
        <p:nvSpPr>
          <p:cNvPr id="12" name="矩形 11"/>
          <p:cNvSpPr/>
          <p:nvPr/>
        </p:nvSpPr>
        <p:spPr bwMode="auto">
          <a:xfrm>
            <a:off x="275523" y="2820197"/>
            <a:ext cx="2920064" cy="1540042"/>
          </a:xfrm>
          <a:prstGeom prst="rect">
            <a:avLst/>
          </a:prstGeom>
          <a:noFill/>
          <a:ln>
            <a:solidFill>
              <a:schemeClr val="accent1">
                <a:lumMod val="60000"/>
                <a:lumOff val="40000"/>
              </a:schemeClr>
            </a:solidFill>
            <a:prstDash val="sysDot"/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lIns="91376" tIns="45688" rIns="91376" bIns="45688" rtlCol="0" anchor="ctr"/>
          <a:lstStyle/>
          <a:p>
            <a:pPr marL="174502" indent="-174502" algn="just">
              <a:spcBef>
                <a:spcPct val="20000"/>
              </a:spcBef>
              <a:buClr>
                <a:srgbClr val="FFCC00"/>
              </a:buClr>
              <a:buSzPct val="75000"/>
            </a:pPr>
            <a:r>
              <a:rPr lang="en-US" altLang="zh-TW" b="1" dirty="0" smtClean="0">
                <a:solidFill>
                  <a:srgbClr val="FFC000"/>
                </a:solidFill>
                <a:ea typeface="SimHei" pitchFamily="2" charset="-122"/>
              </a:rPr>
              <a:t>Advisory</a:t>
            </a:r>
          </a:p>
          <a:p>
            <a:pPr marL="174502" indent="-174502" algn="just">
              <a:spcBef>
                <a:spcPct val="20000"/>
              </a:spcBef>
              <a:buClr>
                <a:srgbClr val="FFCC00"/>
              </a:buClr>
              <a:buSzPct val="75000"/>
            </a:pPr>
            <a:r>
              <a:rPr lang="zh-TW" altLang="en-US" sz="1500" dirty="0" smtClean="0">
                <a:solidFill>
                  <a:srgbClr val="646464">
                    <a:lumMod val="75000"/>
                  </a:srgbClr>
                </a:solidFill>
                <a:latin typeface="SimHei" pitchFamily="2" charset="-122"/>
                <a:ea typeface="SimHei" pitchFamily="2" charset="-122"/>
              </a:rPr>
              <a:t>協助企業持續性的改善</a:t>
            </a:r>
            <a:endParaRPr lang="en-US" altLang="zh-TW" sz="1500" dirty="0" smtClean="0">
              <a:solidFill>
                <a:srgbClr val="646464">
                  <a:lumMod val="75000"/>
                </a:srgbClr>
              </a:solidFill>
              <a:latin typeface="SimHei" pitchFamily="2" charset="-122"/>
              <a:ea typeface="SimHei" pitchFamily="2" charset="-122"/>
            </a:endParaRPr>
          </a:p>
          <a:p>
            <a:pPr marL="174502" indent="-174502" algn="just">
              <a:spcBef>
                <a:spcPct val="20000"/>
              </a:spcBef>
              <a:buClr>
                <a:srgbClr val="FFCC00"/>
              </a:buClr>
              <a:buSzPct val="75000"/>
            </a:pPr>
            <a:r>
              <a:rPr lang="zh-TW" altLang="en-US" sz="1500" dirty="0" smtClean="0">
                <a:solidFill>
                  <a:srgbClr val="646464">
                    <a:lumMod val="75000"/>
                  </a:srgbClr>
                </a:solidFill>
                <a:latin typeface="SimHei" pitchFamily="2" charset="-122"/>
                <a:ea typeface="SimHei" pitchFamily="2" charset="-122"/>
              </a:rPr>
              <a:t>績效達成策略性優先事項，</a:t>
            </a:r>
            <a:endParaRPr lang="en-US" altLang="zh-TW" sz="1500" dirty="0" smtClean="0">
              <a:solidFill>
                <a:srgbClr val="646464">
                  <a:lumMod val="75000"/>
                </a:srgbClr>
              </a:solidFill>
              <a:latin typeface="SimHei" pitchFamily="2" charset="-122"/>
              <a:ea typeface="SimHei" pitchFamily="2" charset="-122"/>
            </a:endParaRPr>
          </a:p>
          <a:p>
            <a:pPr marL="174502" indent="-174502" algn="just">
              <a:spcBef>
                <a:spcPct val="20000"/>
              </a:spcBef>
              <a:buClr>
                <a:srgbClr val="FFCC00"/>
              </a:buClr>
              <a:buSzPct val="75000"/>
            </a:pPr>
            <a:r>
              <a:rPr lang="zh-TW" altLang="en-US" sz="1500" dirty="0" smtClean="0">
                <a:solidFill>
                  <a:srgbClr val="646464">
                    <a:lumMod val="75000"/>
                  </a:srgbClr>
                </a:solidFill>
                <a:latin typeface="SimHei" pitchFamily="2" charset="-122"/>
                <a:ea typeface="SimHei" pitchFamily="2" charset="-122"/>
              </a:rPr>
              <a:t>迅速回應各種改變，推動長</a:t>
            </a:r>
            <a:endParaRPr lang="en-US" altLang="zh-TW" sz="1500" dirty="0" smtClean="0">
              <a:solidFill>
                <a:srgbClr val="646464">
                  <a:lumMod val="75000"/>
                </a:srgbClr>
              </a:solidFill>
              <a:latin typeface="SimHei" pitchFamily="2" charset="-122"/>
              <a:ea typeface="SimHei" pitchFamily="2" charset="-122"/>
            </a:endParaRPr>
          </a:p>
          <a:p>
            <a:pPr marL="174502" indent="-174502" algn="just">
              <a:spcBef>
                <a:spcPct val="20000"/>
              </a:spcBef>
              <a:buClr>
                <a:srgbClr val="FFCC00"/>
              </a:buClr>
              <a:buSzPct val="75000"/>
            </a:pPr>
            <a:r>
              <a:rPr lang="zh-TW" altLang="en-US" sz="1500" dirty="0" smtClean="0">
                <a:solidFill>
                  <a:srgbClr val="646464">
                    <a:lumMod val="75000"/>
                  </a:srgbClr>
                </a:solidFill>
                <a:latin typeface="SimHei" pitchFamily="2" charset="-122"/>
                <a:ea typeface="SimHei" pitchFamily="2" charset="-122"/>
              </a:rPr>
              <a:t>期且永續性的改善。</a:t>
            </a:r>
            <a:endParaRPr lang="en-US" altLang="zh-TW" sz="1500" dirty="0" smtClean="0">
              <a:solidFill>
                <a:srgbClr val="646464">
                  <a:lumMod val="75000"/>
                </a:srgbClr>
              </a:solidFill>
              <a:latin typeface="SimHei" pitchFamily="2" charset="-122"/>
              <a:ea typeface="SimHei" pitchFamily="2" charset="-122"/>
            </a:endParaRPr>
          </a:p>
        </p:txBody>
      </p:sp>
      <p:sp>
        <p:nvSpPr>
          <p:cNvPr id="14" name="矩形 13"/>
          <p:cNvSpPr/>
          <p:nvPr/>
        </p:nvSpPr>
        <p:spPr bwMode="auto">
          <a:xfrm>
            <a:off x="283779" y="4541514"/>
            <a:ext cx="3960962" cy="1281770"/>
          </a:xfrm>
          <a:prstGeom prst="rect">
            <a:avLst/>
          </a:prstGeom>
          <a:noFill/>
          <a:ln>
            <a:solidFill>
              <a:schemeClr val="accent6">
                <a:lumMod val="75000"/>
              </a:schemeClr>
            </a:solidFill>
            <a:prstDash val="sysDot"/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lIns="91376" tIns="45688" rIns="91376" bIns="45688" rtlCol="0" anchor="ctr"/>
          <a:lstStyle/>
          <a:p>
            <a:pPr marL="174502" indent="-174502" algn="just">
              <a:spcBef>
                <a:spcPct val="20000"/>
              </a:spcBef>
              <a:buClr>
                <a:srgbClr val="FFCC00"/>
              </a:buClr>
              <a:buSzPct val="75000"/>
            </a:pPr>
            <a:r>
              <a:rPr lang="en-US" altLang="zh-TW" b="1" dirty="0" smtClean="0">
                <a:solidFill>
                  <a:srgbClr val="FFC000"/>
                </a:solidFill>
                <a:ea typeface="SimHei" pitchFamily="2" charset="-122"/>
              </a:rPr>
              <a:t>Management Service</a:t>
            </a:r>
          </a:p>
          <a:p>
            <a:pPr marL="174502" indent="-174502" algn="just">
              <a:spcBef>
                <a:spcPct val="20000"/>
              </a:spcBef>
              <a:buClr>
                <a:srgbClr val="FFCC00"/>
              </a:buClr>
              <a:buSzPct val="75000"/>
            </a:pPr>
            <a:r>
              <a:rPr lang="zh-TW" altLang="en-US" sz="1500" dirty="0" smtClean="0">
                <a:solidFill>
                  <a:srgbClr val="646464">
                    <a:lumMod val="75000"/>
                  </a:srgbClr>
                </a:solidFill>
                <a:latin typeface="SimHei" pitchFamily="2" charset="-122"/>
                <a:ea typeface="SimHei" pitchFamily="2" charset="-122"/>
              </a:rPr>
              <a:t>外國機構投資人稅務代理服務</a:t>
            </a:r>
            <a:endParaRPr lang="en-US" altLang="zh-TW" sz="1500" dirty="0" smtClean="0">
              <a:solidFill>
                <a:srgbClr val="646464">
                  <a:lumMod val="75000"/>
                </a:srgbClr>
              </a:solidFill>
              <a:latin typeface="SimHei" pitchFamily="2" charset="-122"/>
              <a:ea typeface="SimHei" pitchFamily="2" charset="-122"/>
            </a:endParaRPr>
          </a:p>
          <a:p>
            <a:pPr marL="174502" indent="-174502" algn="just">
              <a:spcBef>
                <a:spcPct val="20000"/>
              </a:spcBef>
              <a:buClr>
                <a:srgbClr val="FFCC00"/>
              </a:buClr>
              <a:buSzPct val="75000"/>
            </a:pPr>
            <a:r>
              <a:rPr lang="zh-TW" altLang="en-US" sz="1500" dirty="0" smtClean="0">
                <a:solidFill>
                  <a:srgbClr val="646464">
                    <a:lumMod val="75000"/>
                  </a:srgbClr>
                </a:solidFill>
                <a:latin typeface="SimHei" pitchFamily="2" charset="-122"/>
                <a:ea typeface="SimHei" pitchFamily="2" charset="-122"/>
              </a:rPr>
              <a:t>外國人來台工作簽證與文書處理</a:t>
            </a:r>
            <a:endParaRPr lang="en-US" altLang="zh-TW" sz="1500" dirty="0" smtClean="0">
              <a:solidFill>
                <a:srgbClr val="646464">
                  <a:lumMod val="75000"/>
                </a:srgbClr>
              </a:solidFill>
              <a:latin typeface="SimHei" pitchFamily="2" charset="-122"/>
              <a:ea typeface="SimHei" pitchFamily="2" charset="-122"/>
            </a:endParaRPr>
          </a:p>
          <a:p>
            <a:pPr marL="174502" indent="-174502" algn="just">
              <a:spcBef>
                <a:spcPct val="20000"/>
              </a:spcBef>
              <a:buClr>
                <a:srgbClr val="FFCC00"/>
              </a:buClr>
              <a:buSzPct val="75000"/>
            </a:pPr>
            <a:r>
              <a:rPr lang="zh-TW" altLang="en-US" sz="1500" dirty="0" smtClean="0">
                <a:solidFill>
                  <a:srgbClr val="646464">
                    <a:lumMod val="75000"/>
                  </a:srgbClr>
                </a:solidFill>
                <a:latin typeface="SimHei" pitchFamily="2" charset="-122"/>
                <a:ea typeface="SimHei" pitchFamily="2" charset="-122"/>
              </a:rPr>
              <a:t>等企業服務</a:t>
            </a:r>
            <a:endParaRPr lang="en-US" altLang="zh-TW" sz="1500" dirty="0" smtClean="0">
              <a:solidFill>
                <a:srgbClr val="646464">
                  <a:lumMod val="75000"/>
                </a:srgbClr>
              </a:solidFill>
              <a:latin typeface="SimHei" pitchFamily="2" charset="-122"/>
              <a:ea typeface="SimHei" pitchFamily="2" charset="-122"/>
            </a:endParaRPr>
          </a:p>
        </p:txBody>
      </p:sp>
      <p:pic>
        <p:nvPicPr>
          <p:cNvPr id="4" name="圖片 3" descr="circle.t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3643387">
            <a:off x="1270142" y="1375010"/>
            <a:ext cx="6599647" cy="4414858"/>
          </a:xfrm>
          <a:prstGeom prst="rect">
            <a:avLst/>
          </a:prstGeom>
        </p:spPr>
      </p:pic>
      <p:sp>
        <p:nvSpPr>
          <p:cNvPr id="1028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/>
            <a:endParaRPr lang="zh-TW" altLang="en-US">
              <a:solidFill>
                <a:srgbClr val="000000"/>
              </a:solidFill>
              <a:ea typeface="SimHei" pitchFamily="2" charset="-122"/>
            </a:endParaRPr>
          </a:p>
        </p:txBody>
      </p:sp>
      <p:pic>
        <p:nvPicPr>
          <p:cNvPr id="1027" name="圖片 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976664" y="2119373"/>
            <a:ext cx="3175598" cy="294103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387528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7" name="Rectangle 3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zh-TW" altLang="en-US" sz="3200" dirty="0" smtClean="0">
                <a:solidFill>
                  <a:schemeClr val="bg1"/>
                </a:solidFill>
                <a:latin typeface="SimHei" pitchFamily="2" charset="-122"/>
                <a:ea typeface="SimHei" pitchFamily="2" charset="-122"/>
              </a:rPr>
              <a:t>謝</a:t>
            </a:r>
            <a:r>
              <a:rPr lang="zh-TW" altLang="en-GB" sz="3200" dirty="0" smtClean="0">
                <a:solidFill>
                  <a:schemeClr val="bg1"/>
                </a:solidFill>
                <a:latin typeface="SimHei" pitchFamily="2" charset="-122"/>
                <a:ea typeface="SimHei" pitchFamily="2" charset="-122"/>
              </a:rPr>
              <a:t>謝您</a:t>
            </a:r>
            <a:endParaRPr lang="zh-TW" altLang="en-US" sz="3200" dirty="0" smtClean="0">
              <a:solidFill>
                <a:schemeClr val="bg1"/>
              </a:solidFill>
              <a:latin typeface="SimHei" pitchFamily="2" charset="-122"/>
              <a:ea typeface="SimHei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z="3200" dirty="0" smtClean="0">
                <a:ea typeface="SimHei" pitchFamily="2" charset="-122"/>
              </a:rPr>
              <a:t>市場、區域及國際定位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395536" y="1340768"/>
            <a:ext cx="8231188" cy="4591050"/>
          </a:xfrm>
        </p:spPr>
        <p:txBody>
          <a:bodyPr/>
          <a:lstStyle/>
          <a:p>
            <a:r>
              <a:rPr lang="zh-TW" altLang="en-US" dirty="0" smtClean="0">
                <a:latin typeface="Arial" pitchFamily="34" charset="0"/>
                <a:cs typeface="Arial" pitchFamily="34" charset="0"/>
              </a:rPr>
              <a:t>區域化及國際化 </a:t>
            </a:r>
            <a:r>
              <a:rPr lang="en-US" altLang="zh-TW" dirty="0" smtClean="0">
                <a:latin typeface="Arial" pitchFamily="34" charset="0"/>
                <a:cs typeface="Arial" pitchFamily="34" charset="0"/>
              </a:rPr>
              <a:t>vs. </a:t>
            </a:r>
            <a:r>
              <a:rPr lang="zh-TW" altLang="en-US" dirty="0" smtClean="0">
                <a:latin typeface="Arial" pitchFamily="34" charset="0"/>
                <a:cs typeface="Arial" pitchFamily="34" charset="0"/>
              </a:rPr>
              <a:t>邊緣化</a:t>
            </a:r>
          </a:p>
          <a:p>
            <a:r>
              <a:rPr lang="zh-TW" altLang="en-US" dirty="0" smtClean="0">
                <a:latin typeface="Arial" pitchFamily="34" charset="0"/>
                <a:cs typeface="Arial" pitchFamily="34" charset="0"/>
              </a:rPr>
              <a:t>接軌或脫軌</a:t>
            </a:r>
          </a:p>
          <a:p>
            <a:r>
              <a:rPr lang="zh-TW" altLang="en-US" dirty="0" smtClean="0">
                <a:latin typeface="Arial" pitchFamily="34" charset="0"/>
                <a:cs typeface="Arial" pitchFamily="34" charset="0"/>
              </a:rPr>
              <a:t>荷蘭之於</a:t>
            </a:r>
            <a:r>
              <a:rPr lang="zh-TW" altLang="en-US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歐洲共同市場的策略地位</a:t>
            </a:r>
          </a:p>
          <a:p>
            <a:r>
              <a:rPr lang="zh-TW" altLang="en-US" dirty="0" smtClean="0">
                <a:latin typeface="Arial" pitchFamily="34" charset="0"/>
                <a:cs typeface="Arial" pitchFamily="34" charset="0"/>
              </a:rPr>
              <a:t>新加坡之於</a:t>
            </a:r>
            <a:r>
              <a:rPr lang="zh-TW" altLang="en-US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東南亞國協的策略地位</a:t>
            </a:r>
            <a:endParaRPr lang="zh-TW" altLang="en-US" dirty="0" smtClean="0">
              <a:latin typeface="Arial" pitchFamily="34" charset="0"/>
              <a:cs typeface="Arial" pitchFamily="34" charset="0"/>
            </a:endParaRPr>
          </a:p>
          <a:p>
            <a:r>
              <a:rPr lang="zh-TW" altLang="en-US" dirty="0" smtClean="0">
                <a:latin typeface="Arial" pitchFamily="34" charset="0"/>
                <a:cs typeface="Arial" pitchFamily="34" charset="0"/>
              </a:rPr>
              <a:t>台灣之於</a:t>
            </a:r>
            <a:r>
              <a:rPr lang="zh-TW" altLang="en-US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大中華經濟區的策略地位 </a:t>
            </a:r>
            <a:r>
              <a:rPr lang="en-US" altLang="zh-TW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CHIAWAN</a:t>
            </a:r>
          </a:p>
          <a:p>
            <a:pPr marL="349250" lvl="1" indent="-350838"/>
            <a:r>
              <a:rPr lang="zh-TW" altLang="en-US" sz="2400" dirty="0" smtClean="0">
                <a:latin typeface="Arial" pitchFamily="34" charset="0"/>
                <a:cs typeface="Arial" pitchFamily="34" charset="0"/>
              </a:rPr>
              <a:t>東協 </a:t>
            </a:r>
            <a:r>
              <a:rPr lang="en-US" altLang="zh-TW" sz="2400" dirty="0" smtClean="0">
                <a:latin typeface="Arial" pitchFamily="34" charset="0"/>
                <a:cs typeface="Arial" pitchFamily="34" charset="0"/>
              </a:rPr>
              <a:t>10+6</a:t>
            </a:r>
          </a:p>
          <a:p>
            <a:pPr marL="349250" lvl="1" indent="-350838"/>
            <a:r>
              <a:rPr lang="en-US" altLang="zh-TW" sz="2400" dirty="0" smtClean="0">
                <a:latin typeface="Arial" pitchFamily="34" charset="0"/>
                <a:cs typeface="Arial" pitchFamily="34" charset="0"/>
              </a:rPr>
              <a:t>RECP</a:t>
            </a:r>
          </a:p>
          <a:p>
            <a:pPr marL="349250" lvl="1" indent="-350838"/>
            <a:r>
              <a:rPr lang="en-US" altLang="zh-TW" sz="2400" dirty="0" smtClean="0">
                <a:latin typeface="Arial" pitchFamily="34" charset="0"/>
                <a:cs typeface="Arial" pitchFamily="34" charset="0"/>
              </a:rPr>
              <a:t>TPP</a:t>
            </a:r>
            <a:endParaRPr lang="zh-TW" altLang="en-US" sz="2400" dirty="0" smtClean="0">
              <a:latin typeface="Arial" pitchFamily="34" charset="0"/>
              <a:cs typeface="Arial" pitchFamily="34" charset="0"/>
            </a:endParaRPr>
          </a:p>
          <a:p>
            <a:pPr marL="349250" lvl="1" indent="-350838"/>
            <a:endParaRPr lang="zh-TW" altLang="en-US" sz="2200" dirty="0" smtClean="0">
              <a:ea typeface="SimHei" pitchFamily="2" charset="-122"/>
            </a:endParaRPr>
          </a:p>
          <a:p>
            <a:endParaRPr lang="zh-TW" altLang="en-US" dirty="0" smtClean="0">
              <a:ea typeface="SimHei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標題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z="3200" dirty="0" smtClean="0">
                <a:latin typeface="SimHei" pitchFamily="2" charset="-122"/>
                <a:ea typeface="SimHei" pitchFamily="2" charset="-122"/>
              </a:rPr>
              <a:t>中國崛起 </a:t>
            </a:r>
            <a:r>
              <a:rPr lang="en-US" altLang="zh-TW" sz="3200" dirty="0" smtClean="0">
                <a:latin typeface="SimHei" pitchFamily="2" charset="-122"/>
                <a:ea typeface="SimHei" pitchFamily="2" charset="-122"/>
              </a:rPr>
              <a:t>vs.</a:t>
            </a:r>
            <a:r>
              <a:rPr lang="zh-TW" altLang="en-US" sz="3200" dirty="0" smtClean="0">
                <a:latin typeface="SimHei" pitchFamily="2" charset="-122"/>
                <a:ea typeface="SimHei" pitchFamily="2" charset="-122"/>
              </a:rPr>
              <a:t>台灣奮起</a:t>
            </a:r>
          </a:p>
        </p:txBody>
      </p:sp>
      <p:sp>
        <p:nvSpPr>
          <p:cNvPr id="9219" name="文字版面配置區 3"/>
          <p:cNvSpPr>
            <a:spLocks noGrp="1"/>
          </p:cNvSpPr>
          <p:nvPr>
            <p:ph type="body" idx="4294967295"/>
          </p:nvPr>
        </p:nvSpPr>
        <p:spPr>
          <a:xfrm>
            <a:off x="395536" y="2667000"/>
            <a:ext cx="2590800" cy="1676400"/>
          </a:xfrm>
        </p:spPr>
        <p:txBody>
          <a:bodyPr/>
          <a:lstStyle/>
          <a:p>
            <a:pPr marL="457200" indent="-457200">
              <a:buFont typeface="Arial" charset="0"/>
              <a:buChar char="►"/>
            </a:pPr>
            <a:r>
              <a:rPr lang="zh-TW" altLang="en-US" dirty="0">
                <a:latin typeface="Arial" pitchFamily="34" charset="0"/>
                <a:cs typeface="Arial" pitchFamily="34" charset="0"/>
              </a:rPr>
              <a:t>中國崛起</a:t>
            </a:r>
            <a:endParaRPr lang="en-US" altLang="zh-TW" dirty="0">
              <a:latin typeface="Arial" pitchFamily="34" charset="0"/>
              <a:cs typeface="Arial" pitchFamily="34" charset="0"/>
            </a:endParaRPr>
          </a:p>
          <a:p>
            <a:pPr marL="457200" indent="-457200">
              <a:buFont typeface="Arial" charset="0"/>
              <a:buChar char="►"/>
            </a:pPr>
            <a:r>
              <a:rPr lang="zh-TW" altLang="en-US" dirty="0">
                <a:latin typeface="Arial" pitchFamily="34" charset="0"/>
                <a:cs typeface="Arial" pitchFamily="34" charset="0"/>
              </a:rPr>
              <a:t>十二五經濟規劃</a:t>
            </a:r>
            <a:endParaRPr lang="en-US" altLang="zh-TW" dirty="0">
              <a:latin typeface="Arial" pitchFamily="34" charset="0"/>
              <a:cs typeface="Arial" pitchFamily="34" charset="0"/>
            </a:endParaRPr>
          </a:p>
          <a:p>
            <a:pPr marL="457200" indent="-457200">
              <a:buFont typeface="Arial" charset="0"/>
              <a:buChar char="►"/>
            </a:pPr>
            <a:r>
              <a:rPr lang="zh-TW" altLang="en-US" dirty="0">
                <a:latin typeface="Arial" pitchFamily="34" charset="0"/>
                <a:cs typeface="Arial" pitchFamily="34" charset="0"/>
              </a:rPr>
              <a:t>七大新興產業</a:t>
            </a:r>
            <a:endParaRPr lang="en-US" altLang="zh-TW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220" name="內容版面配置區 6"/>
          <p:cNvSpPr txBox="1">
            <a:spLocks/>
          </p:cNvSpPr>
          <p:nvPr/>
        </p:nvSpPr>
        <p:spPr bwMode="auto">
          <a:xfrm>
            <a:off x="5562600" y="4724400"/>
            <a:ext cx="2746375" cy="1512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marL="457200" indent="-457200" eaLnBrk="0" hangingPunct="0">
              <a:spcBef>
                <a:spcPct val="20000"/>
              </a:spcBef>
              <a:buClr>
                <a:srgbClr val="FFD200"/>
              </a:buClr>
              <a:buSzPct val="75000"/>
            </a:pPr>
            <a:endParaRPr lang="en-US" altLang="zh-TW" sz="2100">
              <a:latin typeface="SimHei" pitchFamily="2" charset="-122"/>
              <a:ea typeface="SimHei" pitchFamily="2" charset="-122"/>
            </a:endParaRPr>
          </a:p>
          <a:p>
            <a:pPr marL="457200" indent="-457200" eaLnBrk="0" hangingPunct="0">
              <a:spcBef>
                <a:spcPct val="20000"/>
              </a:spcBef>
              <a:buClr>
                <a:srgbClr val="FFD200"/>
              </a:buClr>
              <a:buSzPct val="75000"/>
              <a:buFont typeface="EYInterstate" pitchFamily="2" charset="0"/>
              <a:buAutoNum type="arabicPeriod"/>
            </a:pPr>
            <a:endParaRPr lang="en-US" altLang="zh-TW">
              <a:latin typeface="SimHei" pitchFamily="2" charset="-122"/>
              <a:ea typeface="SimHei" pitchFamily="2" charset="-122"/>
            </a:endParaRPr>
          </a:p>
          <a:p>
            <a:pPr marL="457200" indent="-457200" eaLnBrk="0" hangingPunct="0">
              <a:spcBef>
                <a:spcPct val="20000"/>
              </a:spcBef>
              <a:buClr>
                <a:srgbClr val="FFD200"/>
              </a:buClr>
              <a:buSzPct val="75000"/>
              <a:buFont typeface="Arial" charset="0"/>
              <a:buNone/>
            </a:pPr>
            <a:endParaRPr lang="en-US" altLang="zh-TW">
              <a:latin typeface="SimHei" pitchFamily="2" charset="-122"/>
              <a:ea typeface="SimHei" pitchFamily="2" charset="-122"/>
            </a:endParaRPr>
          </a:p>
          <a:p>
            <a:pPr marL="457200" indent="-457200" eaLnBrk="0" hangingPunct="0">
              <a:spcBef>
                <a:spcPct val="20000"/>
              </a:spcBef>
              <a:buClr>
                <a:srgbClr val="FFD200"/>
              </a:buClr>
              <a:buSzPct val="75000"/>
              <a:buFont typeface="Arial" charset="0"/>
              <a:buNone/>
            </a:pPr>
            <a:endParaRPr lang="en-US" altLang="zh-TW">
              <a:latin typeface="SimHei" pitchFamily="2" charset="-122"/>
              <a:ea typeface="SimHei" pitchFamily="2" charset="-122"/>
            </a:endParaRPr>
          </a:p>
          <a:p>
            <a:pPr marL="457200" indent="-457200" eaLnBrk="0" hangingPunct="0">
              <a:spcBef>
                <a:spcPct val="20000"/>
              </a:spcBef>
              <a:buClr>
                <a:srgbClr val="FFD200"/>
              </a:buClr>
              <a:buSzPct val="75000"/>
              <a:buFont typeface="EYInterstate" pitchFamily="2" charset="0"/>
              <a:buAutoNum type="arabicPeriod"/>
            </a:pPr>
            <a:endParaRPr lang="zh-TW" altLang="en-US">
              <a:latin typeface="SimHei" pitchFamily="2" charset="-122"/>
              <a:ea typeface="SimHei" pitchFamily="2" charset="-122"/>
            </a:endParaRPr>
          </a:p>
        </p:txBody>
      </p:sp>
      <p:sp>
        <p:nvSpPr>
          <p:cNvPr id="9221" name="文字方塊 11"/>
          <p:cNvSpPr txBox="1">
            <a:spLocks noChangeArrowheads="1"/>
          </p:cNvSpPr>
          <p:nvPr/>
        </p:nvSpPr>
        <p:spPr bwMode="auto">
          <a:xfrm>
            <a:off x="3200400" y="2286001"/>
            <a:ext cx="2362200" cy="2277547"/>
          </a:xfrm>
          <a:prstGeom prst="rect">
            <a:avLst/>
          </a:prstGeom>
          <a:solidFill>
            <a:srgbClr val="FFD200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 altLang="zh-TW" b="1" dirty="0">
              <a:latin typeface="SimHei" pitchFamily="2" charset="-122"/>
              <a:ea typeface="SimHei" pitchFamily="2" charset="-122"/>
            </a:endParaRPr>
          </a:p>
          <a:p>
            <a:r>
              <a:rPr lang="en-US" altLang="zh-TW" sz="3200" b="1" dirty="0">
                <a:latin typeface="SimHei" pitchFamily="2" charset="-122"/>
                <a:ea typeface="SimHei" pitchFamily="2" charset="-122"/>
              </a:rPr>
              <a:t>   </a:t>
            </a:r>
            <a:r>
              <a:rPr lang="en-US" altLang="zh-TW" sz="3200" b="1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ea typeface="SimHei" pitchFamily="2" charset="-122"/>
                <a:cs typeface="Arial" pitchFamily="34" charset="0"/>
              </a:rPr>
              <a:t>ECFA</a:t>
            </a:r>
            <a:r>
              <a:rPr lang="en-US" altLang="zh-TW" sz="2600" b="1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ea typeface="SimHei" pitchFamily="2" charset="-122"/>
                <a:cs typeface="Arial" pitchFamily="34" charset="0"/>
              </a:rPr>
              <a:t> </a:t>
            </a:r>
            <a:r>
              <a:rPr lang="en-US" altLang="zh-TW" b="1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ea typeface="SimHei" pitchFamily="2" charset="-122"/>
                <a:cs typeface="Arial" pitchFamily="34" charset="0"/>
              </a:rPr>
              <a:t> </a:t>
            </a:r>
          </a:p>
          <a:p>
            <a:r>
              <a:rPr lang="zh-TW" altLang="en-US" sz="2800" b="1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ea typeface="SimHei" pitchFamily="2" charset="-122"/>
                <a:cs typeface="Arial" pitchFamily="34" charset="0"/>
              </a:rPr>
              <a:t>兩岸經濟合作</a:t>
            </a:r>
            <a:endParaRPr lang="en-US" altLang="zh-TW" sz="2800" b="1" dirty="0">
              <a:solidFill>
                <a:schemeClr val="accent1">
                  <a:lumMod val="75000"/>
                </a:schemeClr>
              </a:solidFill>
              <a:latin typeface="Arial" pitchFamily="34" charset="0"/>
              <a:ea typeface="SimHei" pitchFamily="2" charset="-122"/>
              <a:cs typeface="Arial" pitchFamily="34" charset="0"/>
            </a:endParaRPr>
          </a:p>
          <a:p>
            <a:pPr algn="ctr"/>
            <a:r>
              <a:rPr lang="en-US" altLang="zh-TW" sz="2800" b="1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ea typeface="SimHei" pitchFamily="2" charset="-122"/>
                <a:cs typeface="Arial" pitchFamily="34" charset="0"/>
              </a:rPr>
              <a:t>  </a:t>
            </a:r>
            <a:r>
              <a:rPr lang="zh-TW" altLang="en-US" sz="2800" b="1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ea typeface="SimHei" pitchFamily="2" charset="-122"/>
                <a:cs typeface="Arial" pitchFamily="34" charset="0"/>
              </a:rPr>
              <a:t>架構協議</a:t>
            </a:r>
            <a:endParaRPr lang="en-US" altLang="zh-TW" sz="2800" b="1" dirty="0">
              <a:solidFill>
                <a:schemeClr val="accent1">
                  <a:lumMod val="75000"/>
                </a:schemeClr>
              </a:solidFill>
              <a:latin typeface="Arial" pitchFamily="34" charset="0"/>
              <a:ea typeface="SimHei" pitchFamily="2" charset="-122"/>
              <a:cs typeface="Arial" pitchFamily="34" charset="0"/>
            </a:endParaRPr>
          </a:p>
          <a:p>
            <a:endParaRPr lang="en-US" altLang="zh-TW" b="1" dirty="0">
              <a:latin typeface="SimHei" pitchFamily="2" charset="-122"/>
              <a:ea typeface="SimHei" pitchFamily="2" charset="-122"/>
            </a:endParaRPr>
          </a:p>
          <a:p>
            <a:endParaRPr lang="zh-TW" altLang="en-US" b="1" dirty="0">
              <a:latin typeface="SimHei" pitchFamily="2" charset="-122"/>
              <a:ea typeface="SimHei" pitchFamily="2" charset="-122"/>
            </a:endParaRPr>
          </a:p>
        </p:txBody>
      </p:sp>
      <p:sp>
        <p:nvSpPr>
          <p:cNvPr id="9222" name="文字版面配置區 3"/>
          <p:cNvSpPr txBox="1">
            <a:spLocks/>
          </p:cNvSpPr>
          <p:nvPr/>
        </p:nvSpPr>
        <p:spPr bwMode="auto">
          <a:xfrm>
            <a:off x="5867400" y="2667000"/>
            <a:ext cx="2590800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b"/>
          <a:lstStyle/>
          <a:p>
            <a:pPr marL="457200" indent="-457200">
              <a:spcBef>
                <a:spcPct val="20000"/>
              </a:spcBef>
              <a:buClr>
                <a:schemeClr val="accent2"/>
              </a:buClr>
              <a:buSzPct val="70000"/>
              <a:buFont typeface="Arial" charset="0"/>
              <a:buChar char="►"/>
            </a:pPr>
            <a:r>
              <a:rPr lang="zh-TW" altLang="en-US" sz="2400" dirty="0">
                <a:solidFill>
                  <a:schemeClr val="bg1"/>
                </a:solidFill>
                <a:latin typeface="Arial" pitchFamily="34" charset="0"/>
                <a:ea typeface="SimHei" pitchFamily="2" charset="-122"/>
                <a:cs typeface="Arial" pitchFamily="34" charset="0"/>
              </a:rPr>
              <a:t>台灣奮起</a:t>
            </a:r>
            <a:endParaRPr lang="en-US" altLang="zh-TW" sz="2400" dirty="0">
              <a:solidFill>
                <a:schemeClr val="bg1"/>
              </a:solidFill>
              <a:latin typeface="Arial" pitchFamily="34" charset="0"/>
              <a:ea typeface="SimHei" pitchFamily="2" charset="-122"/>
              <a:cs typeface="Arial" pitchFamily="34" charset="0"/>
            </a:endParaRPr>
          </a:p>
          <a:p>
            <a:pPr marL="457200" indent="-457200">
              <a:spcBef>
                <a:spcPct val="20000"/>
              </a:spcBef>
              <a:buClr>
                <a:schemeClr val="accent2"/>
              </a:buClr>
              <a:buSzPct val="70000"/>
              <a:buFont typeface="Arial" charset="0"/>
              <a:buChar char="►"/>
            </a:pPr>
            <a:r>
              <a:rPr lang="zh-TW" altLang="en-US" sz="2400" dirty="0">
                <a:solidFill>
                  <a:schemeClr val="bg1"/>
                </a:solidFill>
                <a:latin typeface="Arial" pitchFamily="34" charset="0"/>
                <a:ea typeface="SimHei" pitchFamily="2" charset="-122"/>
                <a:cs typeface="Arial" pitchFamily="34" charset="0"/>
              </a:rPr>
              <a:t>黃金十年計畫</a:t>
            </a:r>
            <a:endParaRPr lang="en-US" altLang="zh-TW" sz="2400" dirty="0">
              <a:solidFill>
                <a:schemeClr val="bg1"/>
              </a:solidFill>
              <a:latin typeface="Arial" pitchFamily="34" charset="0"/>
              <a:ea typeface="SimHei" pitchFamily="2" charset="-122"/>
              <a:cs typeface="Arial" pitchFamily="34" charset="0"/>
            </a:endParaRPr>
          </a:p>
          <a:p>
            <a:pPr marL="457200" indent="-457200">
              <a:spcBef>
                <a:spcPct val="20000"/>
              </a:spcBef>
              <a:buClr>
                <a:schemeClr val="accent2"/>
              </a:buClr>
              <a:buSzPct val="70000"/>
              <a:buFont typeface="Arial" charset="0"/>
              <a:buChar char="►"/>
            </a:pPr>
            <a:r>
              <a:rPr lang="zh-TW" altLang="en-US" sz="2400" dirty="0">
                <a:solidFill>
                  <a:schemeClr val="bg1"/>
                </a:solidFill>
                <a:latin typeface="Arial" pitchFamily="34" charset="0"/>
                <a:ea typeface="SimHei" pitchFamily="2" charset="-122"/>
                <a:cs typeface="Arial" pitchFamily="34" charset="0"/>
              </a:rPr>
              <a:t>六大新興產業</a:t>
            </a:r>
            <a:endParaRPr lang="en-US" altLang="zh-TW" sz="2400" dirty="0">
              <a:solidFill>
                <a:schemeClr val="bg1"/>
              </a:solidFill>
              <a:latin typeface="Arial" pitchFamily="34" charset="0"/>
              <a:ea typeface="SimHei" pitchFamily="2" charset="-122"/>
              <a:cs typeface="Arial" pitchFamily="34" charset="0"/>
            </a:endParaRPr>
          </a:p>
          <a:p>
            <a:pPr marL="457200" indent="-457200">
              <a:spcBef>
                <a:spcPct val="20000"/>
              </a:spcBef>
              <a:buClr>
                <a:schemeClr val="accent2"/>
              </a:buClr>
              <a:buSzPct val="70000"/>
              <a:buFont typeface="Arial" charset="0"/>
              <a:buChar char="►"/>
            </a:pPr>
            <a:r>
              <a:rPr lang="zh-TW" altLang="en-US" sz="2400" dirty="0">
                <a:solidFill>
                  <a:schemeClr val="bg1"/>
                </a:solidFill>
                <a:latin typeface="Arial" pitchFamily="34" charset="0"/>
                <a:ea typeface="SimHei" pitchFamily="2" charset="-122"/>
                <a:cs typeface="Arial" pitchFamily="34" charset="0"/>
              </a:rPr>
              <a:t>四大智慧型產業</a:t>
            </a:r>
            <a:endParaRPr lang="en-US" altLang="zh-TW" sz="2400" dirty="0">
              <a:solidFill>
                <a:schemeClr val="bg1"/>
              </a:solidFill>
              <a:latin typeface="Arial" pitchFamily="34" charset="0"/>
              <a:ea typeface="SimHei" pitchFamily="2" charset="-122"/>
              <a:cs typeface="Arial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標題 2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860400"/>
          </a:xfrm>
        </p:spPr>
        <p:txBody>
          <a:bodyPr/>
          <a:lstStyle/>
          <a:p>
            <a:r>
              <a:rPr lang="zh-TW" altLang="en-US" sz="3200" dirty="0" smtClean="0">
                <a:latin typeface="SimHei" pitchFamily="2" charset="-122"/>
                <a:ea typeface="SimHei" pitchFamily="2" charset="-122"/>
              </a:rPr>
              <a:t>台灣經濟奮起雙引擎</a:t>
            </a:r>
          </a:p>
        </p:txBody>
      </p:sp>
      <p:sp>
        <p:nvSpPr>
          <p:cNvPr id="10243" name="文字版面配置區 3"/>
          <p:cNvSpPr>
            <a:spLocks noGrp="1"/>
          </p:cNvSpPr>
          <p:nvPr>
            <p:ph type="body" idx="4294967295"/>
          </p:nvPr>
        </p:nvSpPr>
        <p:spPr>
          <a:xfrm>
            <a:off x="611560" y="1772816"/>
            <a:ext cx="2592288" cy="685800"/>
          </a:xfrm>
        </p:spPr>
        <p:txBody>
          <a:bodyPr/>
          <a:lstStyle/>
          <a:p>
            <a:r>
              <a:rPr lang="zh-TW" altLang="en-US" sz="2300" dirty="0" smtClean="0">
                <a:latin typeface="SimHei" pitchFamily="2" charset="-122"/>
                <a:ea typeface="SimHei" pitchFamily="2" charset="-122"/>
              </a:rPr>
              <a:t>中國產業戰略：</a:t>
            </a:r>
            <a:endParaRPr lang="en-US" altLang="zh-TW" sz="2300" dirty="0" smtClean="0">
              <a:latin typeface="SimHei" pitchFamily="2" charset="-122"/>
              <a:ea typeface="SimHei" pitchFamily="2" charset="-122"/>
            </a:endParaRPr>
          </a:p>
          <a:p>
            <a:r>
              <a:rPr lang="zh-TW" altLang="en-US" sz="2100" dirty="0" smtClean="0">
                <a:latin typeface="SimHei" pitchFamily="2" charset="-122"/>
                <a:ea typeface="SimHei" pitchFamily="2" charset="-122"/>
              </a:rPr>
              <a:t>七大新興產業</a:t>
            </a:r>
          </a:p>
        </p:txBody>
      </p:sp>
      <p:sp>
        <p:nvSpPr>
          <p:cNvPr id="10245" name="文字版面配置區 5"/>
          <p:cNvSpPr>
            <a:spLocks noGrp="1"/>
          </p:cNvSpPr>
          <p:nvPr>
            <p:ph type="body" sz="quarter" idx="4294967295"/>
          </p:nvPr>
        </p:nvSpPr>
        <p:spPr>
          <a:xfrm>
            <a:off x="7010400" y="1268413"/>
            <a:ext cx="2133600" cy="850900"/>
          </a:xfrm>
        </p:spPr>
        <p:txBody>
          <a:bodyPr/>
          <a:lstStyle/>
          <a:p>
            <a:endParaRPr lang="en-US" altLang="zh-TW" sz="2300" dirty="0" smtClean="0">
              <a:latin typeface="SimHei" pitchFamily="2" charset="-122"/>
              <a:ea typeface="SimHei" pitchFamily="2" charset="-122"/>
            </a:endParaRPr>
          </a:p>
          <a:p>
            <a:endParaRPr lang="en-US" altLang="zh-TW" sz="2300" dirty="0" smtClean="0">
              <a:latin typeface="SimHei" pitchFamily="2" charset="-122"/>
              <a:ea typeface="SimHei" pitchFamily="2" charset="-122"/>
            </a:endParaRPr>
          </a:p>
          <a:p>
            <a:pPr marL="0" indent="0">
              <a:buNone/>
            </a:pPr>
            <a:endParaRPr lang="en-US" altLang="zh-TW" sz="2300" dirty="0" smtClean="0">
              <a:latin typeface="SimHei" pitchFamily="2" charset="-122"/>
              <a:ea typeface="SimHei" pitchFamily="2" charset="-122"/>
            </a:endParaRPr>
          </a:p>
        </p:txBody>
      </p:sp>
      <p:sp>
        <p:nvSpPr>
          <p:cNvPr id="10246" name="內容版面配置區 6"/>
          <p:cNvSpPr>
            <a:spLocks noGrp="1"/>
          </p:cNvSpPr>
          <p:nvPr>
            <p:ph sz="quarter" idx="4294967295"/>
          </p:nvPr>
        </p:nvSpPr>
        <p:spPr>
          <a:xfrm>
            <a:off x="6125170" y="1484784"/>
            <a:ext cx="2407269" cy="4321175"/>
          </a:xfrm>
        </p:spPr>
        <p:txBody>
          <a:bodyPr/>
          <a:lstStyle/>
          <a:p>
            <a:r>
              <a:rPr lang="zh-TW" altLang="en-US" sz="2300" dirty="0" smtClean="0"/>
              <a:t>台灣產業</a:t>
            </a:r>
            <a:r>
              <a:rPr lang="zh-TW" altLang="en-US" sz="2300" dirty="0"/>
              <a:t>戰略：</a:t>
            </a:r>
            <a:endParaRPr lang="en-US" altLang="zh-TW" sz="2300" dirty="0"/>
          </a:p>
          <a:p>
            <a:r>
              <a:rPr lang="zh-TW" altLang="en-US" sz="2000" dirty="0" smtClean="0"/>
              <a:t>六大</a:t>
            </a:r>
            <a:r>
              <a:rPr lang="zh-TW" altLang="en-US" sz="2000" dirty="0"/>
              <a:t>新興</a:t>
            </a:r>
            <a:r>
              <a:rPr lang="zh-TW" altLang="en-US" sz="2000" dirty="0" smtClean="0"/>
              <a:t>產業</a:t>
            </a:r>
            <a:endParaRPr lang="en-US" altLang="zh-TW" sz="2100" dirty="0" smtClean="0">
              <a:latin typeface="SimHei" pitchFamily="2" charset="-122"/>
              <a:ea typeface="SimHei" pitchFamily="2" charset="-122"/>
            </a:endParaRPr>
          </a:p>
          <a:p>
            <a:pPr marL="457200" indent="-457200">
              <a:buFont typeface="Arial" charset="0"/>
              <a:buAutoNum type="arabicPeriod"/>
            </a:pPr>
            <a:r>
              <a:rPr lang="zh-TW" altLang="en-US" sz="1800" dirty="0" smtClean="0">
                <a:latin typeface="SimHei" pitchFamily="2" charset="-122"/>
                <a:ea typeface="SimHei" pitchFamily="2" charset="-122"/>
              </a:rPr>
              <a:t>綠色能源</a:t>
            </a:r>
            <a:endParaRPr lang="en-US" altLang="zh-TW" sz="1800" dirty="0" smtClean="0">
              <a:latin typeface="SimHei" pitchFamily="2" charset="-122"/>
              <a:ea typeface="SimHei" pitchFamily="2" charset="-122"/>
            </a:endParaRPr>
          </a:p>
          <a:p>
            <a:pPr marL="457200" indent="-457200">
              <a:buFont typeface="Arial" charset="0"/>
              <a:buAutoNum type="arabicPeriod"/>
            </a:pPr>
            <a:r>
              <a:rPr lang="zh-TW" altLang="en-US" sz="1800" dirty="0" smtClean="0">
                <a:latin typeface="SimHei" pitchFamily="2" charset="-122"/>
                <a:ea typeface="SimHei" pitchFamily="2" charset="-122"/>
              </a:rPr>
              <a:t>生物科技</a:t>
            </a:r>
            <a:endParaRPr lang="en-US" altLang="zh-TW" sz="1800" dirty="0" smtClean="0">
              <a:latin typeface="SimHei" pitchFamily="2" charset="-122"/>
              <a:ea typeface="SimHei" pitchFamily="2" charset="-122"/>
            </a:endParaRPr>
          </a:p>
          <a:p>
            <a:pPr marL="457200" indent="-457200">
              <a:buFont typeface="Arial" charset="0"/>
              <a:buAutoNum type="arabicPeriod"/>
            </a:pPr>
            <a:r>
              <a:rPr lang="zh-TW" altLang="en-US" sz="1800" dirty="0" smtClean="0">
                <a:latin typeface="SimHei" pitchFamily="2" charset="-122"/>
                <a:ea typeface="SimHei" pitchFamily="2" charset="-122"/>
              </a:rPr>
              <a:t>文化創意</a:t>
            </a:r>
            <a:endParaRPr lang="en-US" altLang="zh-TW" sz="1800" dirty="0" smtClean="0">
              <a:latin typeface="SimHei" pitchFamily="2" charset="-122"/>
              <a:ea typeface="SimHei" pitchFamily="2" charset="-122"/>
            </a:endParaRPr>
          </a:p>
          <a:p>
            <a:pPr marL="457200" indent="-457200">
              <a:buFont typeface="Arial" charset="0"/>
              <a:buAutoNum type="arabicPeriod"/>
            </a:pPr>
            <a:r>
              <a:rPr lang="zh-TW" altLang="en-US" sz="1800" dirty="0" smtClean="0">
                <a:latin typeface="SimHei" pitchFamily="2" charset="-122"/>
                <a:ea typeface="SimHei" pitchFamily="2" charset="-122"/>
              </a:rPr>
              <a:t>精緻農業</a:t>
            </a:r>
            <a:endParaRPr lang="en-US" altLang="zh-TW" sz="1800" dirty="0" smtClean="0">
              <a:latin typeface="SimHei" pitchFamily="2" charset="-122"/>
              <a:ea typeface="SimHei" pitchFamily="2" charset="-122"/>
            </a:endParaRPr>
          </a:p>
          <a:p>
            <a:pPr marL="457200" indent="-457200">
              <a:buFont typeface="Arial" charset="0"/>
              <a:buAutoNum type="arabicPeriod"/>
            </a:pPr>
            <a:r>
              <a:rPr lang="zh-TW" altLang="en-US" sz="1800" dirty="0" smtClean="0">
                <a:latin typeface="SimHei" pitchFamily="2" charset="-122"/>
                <a:ea typeface="SimHei" pitchFamily="2" charset="-122"/>
              </a:rPr>
              <a:t>觀光旅遊</a:t>
            </a:r>
            <a:endParaRPr lang="en-US" altLang="zh-TW" sz="1800" dirty="0" smtClean="0">
              <a:latin typeface="SimHei" pitchFamily="2" charset="-122"/>
              <a:ea typeface="SimHei" pitchFamily="2" charset="-122"/>
            </a:endParaRPr>
          </a:p>
          <a:p>
            <a:pPr marL="457200" indent="-457200">
              <a:buFont typeface="Arial" charset="0"/>
              <a:buAutoNum type="arabicPeriod"/>
            </a:pPr>
            <a:r>
              <a:rPr lang="zh-TW" altLang="en-US" sz="1800" dirty="0" smtClean="0">
                <a:latin typeface="SimHei" pitchFamily="2" charset="-122"/>
                <a:ea typeface="SimHei" pitchFamily="2" charset="-122"/>
              </a:rPr>
              <a:t>醫療照護</a:t>
            </a:r>
            <a:endParaRPr lang="en-US" altLang="zh-TW" sz="2000" dirty="0" smtClean="0">
              <a:latin typeface="SimHei" pitchFamily="2" charset="-122"/>
              <a:ea typeface="SimHei" pitchFamily="2" charset="-122"/>
            </a:endParaRPr>
          </a:p>
          <a:p>
            <a:pPr marL="457200" indent="-457200">
              <a:buFont typeface="Arial" charset="0"/>
              <a:buNone/>
            </a:pPr>
            <a:r>
              <a:rPr lang="zh-TW" altLang="en-US" sz="2100" b="1" dirty="0" smtClean="0">
                <a:latin typeface="SimHei" pitchFamily="2" charset="-122"/>
                <a:ea typeface="SimHei" pitchFamily="2" charset="-122"/>
              </a:rPr>
              <a:t>四大智慧型產業</a:t>
            </a:r>
          </a:p>
          <a:p>
            <a:pPr marL="457200" indent="-457200">
              <a:buFont typeface="EYInterstate" pitchFamily="2" charset="0"/>
              <a:buAutoNum type="arabicPeriod"/>
            </a:pPr>
            <a:r>
              <a:rPr lang="zh-TW" altLang="en-US" sz="1800" dirty="0" smtClean="0">
                <a:latin typeface="SimHei" pitchFamily="2" charset="-122"/>
                <a:ea typeface="SimHei" pitchFamily="2" charset="-122"/>
              </a:rPr>
              <a:t>雲端運算</a:t>
            </a:r>
            <a:endParaRPr lang="en-US" altLang="zh-TW" sz="1800" dirty="0" smtClean="0">
              <a:latin typeface="SimHei" pitchFamily="2" charset="-122"/>
              <a:ea typeface="SimHei" pitchFamily="2" charset="-122"/>
            </a:endParaRPr>
          </a:p>
          <a:p>
            <a:pPr marL="457200" indent="-457200">
              <a:buFont typeface="EYInterstate" pitchFamily="2" charset="0"/>
              <a:buAutoNum type="arabicPeriod"/>
            </a:pPr>
            <a:r>
              <a:rPr lang="zh-TW" altLang="en-US" sz="1800" dirty="0" smtClean="0">
                <a:latin typeface="SimHei" pitchFamily="2" charset="-122"/>
                <a:ea typeface="SimHei" pitchFamily="2" charset="-122"/>
              </a:rPr>
              <a:t>智慧電動車</a:t>
            </a:r>
            <a:endParaRPr lang="en-US" altLang="zh-TW" sz="1800" dirty="0" smtClean="0">
              <a:latin typeface="SimHei" pitchFamily="2" charset="-122"/>
              <a:ea typeface="SimHei" pitchFamily="2" charset="-122"/>
            </a:endParaRPr>
          </a:p>
          <a:p>
            <a:pPr marL="457200" indent="-457200">
              <a:buFont typeface="EYInterstate" pitchFamily="2" charset="0"/>
              <a:buAutoNum type="arabicPeriod"/>
            </a:pPr>
            <a:r>
              <a:rPr lang="zh-TW" altLang="en-US" sz="1800" dirty="0" smtClean="0">
                <a:latin typeface="SimHei" pitchFamily="2" charset="-122"/>
                <a:ea typeface="SimHei" pitchFamily="2" charset="-122"/>
              </a:rPr>
              <a:t>智慧綠建築</a:t>
            </a:r>
            <a:endParaRPr lang="en-US" altLang="zh-TW" sz="1800" dirty="0" smtClean="0">
              <a:latin typeface="SimHei" pitchFamily="2" charset="-122"/>
              <a:ea typeface="SimHei" pitchFamily="2" charset="-122"/>
            </a:endParaRPr>
          </a:p>
          <a:p>
            <a:pPr marL="457200" indent="-457200">
              <a:buFont typeface="EYInterstate" pitchFamily="2" charset="0"/>
              <a:buAutoNum type="arabicPeriod"/>
            </a:pPr>
            <a:r>
              <a:rPr lang="zh-TW" altLang="en-US" sz="1800" dirty="0" smtClean="0">
                <a:latin typeface="SimHei" pitchFamily="2" charset="-122"/>
                <a:ea typeface="SimHei" pitchFamily="2" charset="-122"/>
              </a:rPr>
              <a:t>發明專利產業化</a:t>
            </a:r>
            <a:endParaRPr lang="en-US" altLang="zh-TW" sz="1800" dirty="0" smtClean="0">
              <a:latin typeface="SimHei" pitchFamily="2" charset="-122"/>
              <a:ea typeface="SimHei" pitchFamily="2" charset="-122"/>
            </a:endParaRPr>
          </a:p>
          <a:p>
            <a:pPr marL="457200" indent="-457200">
              <a:buFont typeface="Arial" charset="0"/>
              <a:buAutoNum type="arabicPeriod"/>
            </a:pPr>
            <a:endParaRPr lang="en-US" altLang="zh-TW" dirty="0" smtClean="0">
              <a:latin typeface="SimHei" pitchFamily="2" charset="-122"/>
              <a:ea typeface="SimHei" pitchFamily="2" charset="-122"/>
            </a:endParaRPr>
          </a:p>
          <a:p>
            <a:pPr marL="457200" indent="-457200">
              <a:buFont typeface="Arial" charset="0"/>
              <a:buNone/>
            </a:pPr>
            <a:endParaRPr lang="en-US" altLang="zh-TW" dirty="0" smtClean="0">
              <a:latin typeface="SimHei" pitchFamily="2" charset="-122"/>
              <a:ea typeface="SimHei" pitchFamily="2" charset="-122"/>
            </a:endParaRPr>
          </a:p>
          <a:p>
            <a:pPr marL="457200" indent="-457200">
              <a:buFont typeface="Arial" charset="0"/>
              <a:buNone/>
            </a:pPr>
            <a:endParaRPr lang="en-US" altLang="zh-TW" dirty="0" smtClean="0">
              <a:latin typeface="SimHei" pitchFamily="2" charset="-122"/>
              <a:ea typeface="SimHei" pitchFamily="2" charset="-122"/>
            </a:endParaRPr>
          </a:p>
          <a:p>
            <a:pPr marL="457200" indent="-457200">
              <a:buFont typeface="Arial" charset="0"/>
              <a:buNone/>
            </a:pPr>
            <a:endParaRPr lang="en-US" altLang="zh-TW" dirty="0" smtClean="0">
              <a:latin typeface="SimHei" pitchFamily="2" charset="-122"/>
              <a:ea typeface="SimHei" pitchFamily="2" charset="-122"/>
            </a:endParaRPr>
          </a:p>
          <a:p>
            <a:pPr marL="457200" indent="-457200">
              <a:buFont typeface="Arial" charset="0"/>
              <a:buAutoNum type="arabicPeriod"/>
            </a:pPr>
            <a:endParaRPr lang="zh-TW" altLang="en-US" dirty="0" smtClean="0">
              <a:latin typeface="SimHei" pitchFamily="2" charset="-122"/>
              <a:ea typeface="SimHei" pitchFamily="2" charset="-122"/>
            </a:endParaRPr>
          </a:p>
        </p:txBody>
      </p:sp>
      <p:sp>
        <p:nvSpPr>
          <p:cNvPr id="10244" name="內容版面配置區 4"/>
          <p:cNvSpPr>
            <a:spLocks noGrp="1"/>
          </p:cNvSpPr>
          <p:nvPr>
            <p:ph sz="half" idx="4294967295"/>
          </p:nvPr>
        </p:nvSpPr>
        <p:spPr>
          <a:xfrm>
            <a:off x="611187" y="2564904"/>
            <a:ext cx="2513013" cy="3817938"/>
          </a:xfrm>
        </p:spPr>
        <p:txBody>
          <a:bodyPr/>
          <a:lstStyle/>
          <a:p>
            <a:pPr marL="457200" indent="-457200">
              <a:buFont typeface="Arial" charset="0"/>
              <a:buAutoNum type="arabicPeriod"/>
            </a:pPr>
            <a:r>
              <a:rPr lang="zh-TW" altLang="en-US" sz="1800" dirty="0" smtClean="0">
                <a:latin typeface="SimHei" pitchFamily="2" charset="-122"/>
                <a:ea typeface="SimHei" pitchFamily="2" charset="-122"/>
              </a:rPr>
              <a:t>新能源</a:t>
            </a:r>
            <a:endParaRPr lang="en-US" altLang="zh-TW" sz="1800" dirty="0" smtClean="0">
              <a:latin typeface="SimHei" pitchFamily="2" charset="-122"/>
              <a:ea typeface="SimHei" pitchFamily="2" charset="-122"/>
            </a:endParaRPr>
          </a:p>
          <a:p>
            <a:pPr marL="457200" indent="-457200">
              <a:buFont typeface="Arial" charset="0"/>
              <a:buAutoNum type="arabicPeriod"/>
            </a:pPr>
            <a:r>
              <a:rPr lang="zh-TW" altLang="en-US" sz="1800" dirty="0" smtClean="0">
                <a:latin typeface="SimHei" pitchFamily="2" charset="-122"/>
                <a:ea typeface="SimHei" pitchFamily="2" charset="-122"/>
              </a:rPr>
              <a:t>新醫藥</a:t>
            </a:r>
            <a:endParaRPr lang="en-US" altLang="zh-TW" sz="1800" dirty="0" smtClean="0">
              <a:latin typeface="SimHei" pitchFamily="2" charset="-122"/>
              <a:ea typeface="SimHei" pitchFamily="2" charset="-122"/>
            </a:endParaRPr>
          </a:p>
          <a:p>
            <a:pPr marL="457200" indent="-457200">
              <a:buFont typeface="Arial" charset="0"/>
              <a:buAutoNum type="arabicPeriod"/>
            </a:pPr>
            <a:r>
              <a:rPr lang="zh-TW" altLang="en-US" sz="1800" dirty="0" smtClean="0">
                <a:latin typeface="SimHei" pitchFamily="2" charset="-122"/>
                <a:ea typeface="SimHei" pitchFamily="2" charset="-122"/>
              </a:rPr>
              <a:t>新材料</a:t>
            </a:r>
            <a:endParaRPr lang="en-US" altLang="zh-TW" sz="1800" dirty="0" smtClean="0">
              <a:latin typeface="SimHei" pitchFamily="2" charset="-122"/>
              <a:ea typeface="SimHei" pitchFamily="2" charset="-122"/>
            </a:endParaRPr>
          </a:p>
          <a:p>
            <a:pPr marL="457200" indent="-457200">
              <a:buFont typeface="Arial" charset="0"/>
              <a:buAutoNum type="arabicPeriod"/>
            </a:pPr>
            <a:r>
              <a:rPr lang="zh-TW" altLang="en-US" sz="1800" dirty="0" smtClean="0">
                <a:latin typeface="SimHei" pitchFamily="2" charset="-122"/>
                <a:ea typeface="SimHei" pitchFamily="2" charset="-122"/>
              </a:rPr>
              <a:t>新技術</a:t>
            </a:r>
            <a:r>
              <a:rPr lang="en-US" altLang="zh-TW" sz="1800" dirty="0" smtClean="0">
                <a:latin typeface="SimHei" pitchFamily="2" charset="-122"/>
                <a:ea typeface="SimHei" pitchFamily="2" charset="-122"/>
              </a:rPr>
              <a:t>(</a:t>
            </a:r>
            <a:r>
              <a:rPr lang="zh-TW" altLang="en-US" sz="1800" dirty="0" smtClean="0">
                <a:latin typeface="SimHei" pitchFamily="2" charset="-122"/>
                <a:ea typeface="SimHei" pitchFamily="2" charset="-122"/>
              </a:rPr>
              <a:t>資訊科技</a:t>
            </a:r>
            <a:r>
              <a:rPr lang="en-US" altLang="zh-TW" sz="1800" dirty="0" smtClean="0">
                <a:latin typeface="SimHei" pitchFamily="2" charset="-122"/>
                <a:ea typeface="SimHei" pitchFamily="2" charset="-122"/>
              </a:rPr>
              <a:t>)</a:t>
            </a:r>
          </a:p>
          <a:p>
            <a:pPr marL="457200" indent="-457200">
              <a:buFont typeface="Arial" charset="0"/>
              <a:buAutoNum type="arabicPeriod" startAt="5"/>
            </a:pPr>
            <a:r>
              <a:rPr lang="zh-TW" altLang="en-US" sz="1800" dirty="0" smtClean="0">
                <a:latin typeface="SimHei" pitchFamily="2" charset="-122"/>
                <a:ea typeface="SimHei" pitchFamily="2" charset="-122"/>
              </a:rPr>
              <a:t>節能環保</a:t>
            </a:r>
            <a:endParaRPr lang="en-US" altLang="zh-TW" sz="1800" dirty="0" smtClean="0">
              <a:latin typeface="SimHei" pitchFamily="2" charset="-122"/>
              <a:ea typeface="SimHei" pitchFamily="2" charset="-122"/>
            </a:endParaRPr>
          </a:p>
          <a:p>
            <a:pPr marL="457200" indent="-457200">
              <a:buFont typeface="Arial" charset="0"/>
              <a:buAutoNum type="arabicPeriod" startAt="5"/>
            </a:pPr>
            <a:r>
              <a:rPr lang="zh-TW" altLang="en-US" sz="1800" dirty="0" smtClean="0">
                <a:latin typeface="SimHei" pitchFamily="2" charset="-122"/>
                <a:ea typeface="SimHei" pitchFamily="2" charset="-122"/>
              </a:rPr>
              <a:t>生物育種</a:t>
            </a:r>
            <a:endParaRPr lang="en-US" altLang="zh-TW" sz="1800" dirty="0" smtClean="0">
              <a:latin typeface="SimHei" pitchFamily="2" charset="-122"/>
              <a:ea typeface="SimHei" pitchFamily="2" charset="-122"/>
            </a:endParaRPr>
          </a:p>
          <a:p>
            <a:pPr marL="457200" indent="-457200">
              <a:buFont typeface="Arial" charset="0"/>
              <a:buAutoNum type="arabicPeriod" startAt="5"/>
            </a:pPr>
            <a:r>
              <a:rPr lang="zh-TW" altLang="en-US" sz="1800" dirty="0" smtClean="0">
                <a:latin typeface="SimHei" pitchFamily="2" charset="-122"/>
                <a:ea typeface="SimHei" pitchFamily="2" charset="-122"/>
              </a:rPr>
              <a:t>電動汽車</a:t>
            </a:r>
            <a:endParaRPr lang="en-US" altLang="zh-TW" sz="2000" dirty="0" smtClean="0">
              <a:latin typeface="SimHei" pitchFamily="2" charset="-122"/>
              <a:ea typeface="SimHei" pitchFamily="2" charset="-122"/>
            </a:endParaRPr>
          </a:p>
          <a:p>
            <a:pPr marL="457200" indent="-457200">
              <a:buFont typeface="Arial" charset="0"/>
              <a:buNone/>
            </a:pPr>
            <a:endParaRPr lang="en-US" altLang="zh-TW" sz="2100" dirty="0" smtClean="0">
              <a:latin typeface="SimHei" pitchFamily="2" charset="-122"/>
              <a:ea typeface="SimHei" pitchFamily="2" charset="-122"/>
            </a:endParaRPr>
          </a:p>
          <a:p>
            <a:pPr marL="457200" indent="-457200">
              <a:buFont typeface="Arial" charset="0"/>
              <a:buNone/>
            </a:pPr>
            <a:endParaRPr lang="en-US" altLang="zh-TW" sz="2100" dirty="0" smtClean="0">
              <a:latin typeface="SimHei" pitchFamily="2" charset="-122"/>
              <a:ea typeface="SimHei" pitchFamily="2" charset="-122"/>
            </a:endParaRPr>
          </a:p>
          <a:p>
            <a:pPr marL="457200" indent="-457200">
              <a:buFont typeface="Arial" charset="0"/>
              <a:buNone/>
            </a:pPr>
            <a:endParaRPr lang="en-US" altLang="zh-TW" sz="2100" dirty="0" smtClean="0">
              <a:latin typeface="SimHei" pitchFamily="2" charset="-122"/>
              <a:ea typeface="SimHei" pitchFamily="2" charset="-122"/>
            </a:endParaRPr>
          </a:p>
        </p:txBody>
      </p:sp>
      <p:sp>
        <p:nvSpPr>
          <p:cNvPr id="10247" name="內容版面配置區 6"/>
          <p:cNvSpPr txBox="1">
            <a:spLocks/>
          </p:cNvSpPr>
          <p:nvPr/>
        </p:nvSpPr>
        <p:spPr bwMode="auto">
          <a:xfrm>
            <a:off x="5641976" y="4724400"/>
            <a:ext cx="2746375" cy="1512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marL="457200" indent="-457200" eaLnBrk="0" hangingPunct="0">
              <a:spcBef>
                <a:spcPct val="20000"/>
              </a:spcBef>
              <a:buClr>
                <a:srgbClr val="FFD200"/>
              </a:buClr>
              <a:buSzPct val="75000"/>
            </a:pPr>
            <a:endParaRPr lang="en-US" altLang="zh-TW" sz="2100">
              <a:latin typeface="SimHei" pitchFamily="2" charset="-122"/>
              <a:ea typeface="SimHei" pitchFamily="2" charset="-122"/>
            </a:endParaRPr>
          </a:p>
          <a:p>
            <a:pPr marL="457200" indent="-457200" eaLnBrk="0" hangingPunct="0">
              <a:spcBef>
                <a:spcPct val="20000"/>
              </a:spcBef>
              <a:buClr>
                <a:srgbClr val="FFD200"/>
              </a:buClr>
              <a:buSzPct val="75000"/>
              <a:buFont typeface="EYInterstate" pitchFamily="2" charset="0"/>
              <a:buAutoNum type="arabicPeriod"/>
            </a:pPr>
            <a:endParaRPr lang="en-US" altLang="zh-TW">
              <a:latin typeface="SimHei" pitchFamily="2" charset="-122"/>
              <a:ea typeface="SimHei" pitchFamily="2" charset="-122"/>
            </a:endParaRPr>
          </a:p>
          <a:p>
            <a:pPr marL="457200" indent="-457200" eaLnBrk="0" hangingPunct="0">
              <a:spcBef>
                <a:spcPct val="20000"/>
              </a:spcBef>
              <a:buClr>
                <a:srgbClr val="FFD200"/>
              </a:buClr>
              <a:buSzPct val="75000"/>
              <a:buFont typeface="Arial" charset="0"/>
              <a:buNone/>
            </a:pPr>
            <a:endParaRPr lang="en-US" altLang="zh-TW">
              <a:latin typeface="SimHei" pitchFamily="2" charset="-122"/>
              <a:ea typeface="SimHei" pitchFamily="2" charset="-122"/>
            </a:endParaRPr>
          </a:p>
          <a:p>
            <a:pPr marL="457200" indent="-457200" eaLnBrk="0" hangingPunct="0">
              <a:spcBef>
                <a:spcPct val="20000"/>
              </a:spcBef>
              <a:buClr>
                <a:srgbClr val="FFD200"/>
              </a:buClr>
              <a:buSzPct val="75000"/>
              <a:buFont typeface="Arial" charset="0"/>
              <a:buNone/>
            </a:pPr>
            <a:endParaRPr lang="en-US" altLang="zh-TW">
              <a:latin typeface="SimHei" pitchFamily="2" charset="-122"/>
              <a:ea typeface="SimHei" pitchFamily="2" charset="-122"/>
            </a:endParaRPr>
          </a:p>
          <a:p>
            <a:pPr marL="457200" indent="-457200" eaLnBrk="0" hangingPunct="0">
              <a:spcBef>
                <a:spcPct val="20000"/>
              </a:spcBef>
              <a:buClr>
                <a:srgbClr val="FFD200"/>
              </a:buClr>
              <a:buSzPct val="75000"/>
              <a:buFont typeface="EYInterstate" pitchFamily="2" charset="0"/>
              <a:buAutoNum type="arabicPeriod"/>
            </a:pPr>
            <a:endParaRPr lang="zh-TW" altLang="en-US">
              <a:latin typeface="SimHei" pitchFamily="2" charset="-122"/>
              <a:ea typeface="SimHei" pitchFamily="2" charset="-122"/>
            </a:endParaRPr>
          </a:p>
        </p:txBody>
      </p:sp>
      <p:sp>
        <p:nvSpPr>
          <p:cNvPr id="10248" name="文字方塊 11"/>
          <p:cNvSpPr txBox="1">
            <a:spLocks noChangeArrowheads="1"/>
          </p:cNvSpPr>
          <p:nvPr/>
        </p:nvSpPr>
        <p:spPr bwMode="auto">
          <a:xfrm>
            <a:off x="3124200" y="2286000"/>
            <a:ext cx="2743944" cy="2462213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endParaRPr lang="en-US" altLang="zh-TW" b="1" dirty="0">
              <a:latin typeface="SimHei" pitchFamily="2" charset="-122"/>
              <a:ea typeface="SimHei" pitchFamily="2" charset="-122"/>
            </a:endParaRPr>
          </a:p>
          <a:p>
            <a:pPr algn="ctr"/>
            <a:r>
              <a:rPr lang="en-US" altLang="zh-TW" sz="36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ea typeface="SimHei" pitchFamily="2" charset="-122"/>
                <a:cs typeface="Arial" pitchFamily="34" charset="0"/>
              </a:rPr>
              <a:t>ECFA</a:t>
            </a:r>
            <a:r>
              <a:rPr lang="en-US" altLang="zh-TW" sz="26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ea typeface="SimHei" pitchFamily="2" charset="-122"/>
                <a:cs typeface="Arial" pitchFamily="34" charset="0"/>
              </a:rPr>
              <a:t> </a:t>
            </a:r>
            <a:r>
              <a:rPr lang="en-US" altLang="zh-TW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ea typeface="SimHei" pitchFamily="2" charset="-122"/>
                <a:cs typeface="Arial" pitchFamily="34" charset="0"/>
              </a:rPr>
              <a:t> </a:t>
            </a:r>
            <a:endParaRPr lang="en-US" altLang="zh-TW" b="1" dirty="0">
              <a:solidFill>
                <a:schemeClr val="accent1">
                  <a:lumMod val="75000"/>
                </a:schemeClr>
              </a:solidFill>
              <a:latin typeface="Arial" pitchFamily="34" charset="0"/>
              <a:ea typeface="SimHei" pitchFamily="2" charset="-122"/>
              <a:cs typeface="Arial" pitchFamily="34" charset="0"/>
            </a:endParaRPr>
          </a:p>
          <a:p>
            <a:pPr algn="ctr"/>
            <a:r>
              <a:rPr lang="zh-TW" altLang="en-US" sz="3200" b="1" dirty="0">
                <a:solidFill>
                  <a:schemeClr val="accent1">
                    <a:lumMod val="75000"/>
                  </a:schemeClr>
                </a:solidFill>
                <a:latin typeface="SimHei" pitchFamily="2" charset="-122"/>
                <a:ea typeface="SimHei" pitchFamily="2" charset="-122"/>
              </a:rPr>
              <a:t>兩岸經濟</a:t>
            </a:r>
            <a:r>
              <a:rPr lang="zh-TW" altLang="en-US" sz="3200" b="1" dirty="0" smtClean="0">
                <a:solidFill>
                  <a:schemeClr val="accent1">
                    <a:lumMod val="75000"/>
                  </a:schemeClr>
                </a:solidFill>
                <a:latin typeface="SimHei" pitchFamily="2" charset="-122"/>
                <a:ea typeface="SimHei" pitchFamily="2" charset="-122"/>
              </a:rPr>
              <a:t>合作架構</a:t>
            </a:r>
            <a:r>
              <a:rPr lang="zh-TW" altLang="en-US" sz="3200" b="1" dirty="0">
                <a:solidFill>
                  <a:schemeClr val="accent1">
                    <a:lumMod val="75000"/>
                  </a:schemeClr>
                </a:solidFill>
                <a:latin typeface="SimHei" pitchFamily="2" charset="-122"/>
                <a:ea typeface="SimHei" pitchFamily="2" charset="-122"/>
              </a:rPr>
              <a:t>協議</a:t>
            </a:r>
            <a:endParaRPr lang="en-US" altLang="zh-TW" sz="3200" b="1" dirty="0">
              <a:solidFill>
                <a:schemeClr val="accent1">
                  <a:lumMod val="75000"/>
                </a:schemeClr>
              </a:solidFill>
              <a:latin typeface="SimHei" pitchFamily="2" charset="-122"/>
              <a:ea typeface="SimHei" pitchFamily="2" charset="-122"/>
            </a:endParaRPr>
          </a:p>
          <a:p>
            <a:endParaRPr lang="en-US" altLang="zh-TW" b="1" dirty="0">
              <a:latin typeface="SimHei" pitchFamily="2" charset="-122"/>
              <a:ea typeface="SimHei" pitchFamily="2" charset="-122"/>
            </a:endParaRPr>
          </a:p>
          <a:p>
            <a:endParaRPr lang="zh-TW" altLang="en-US" b="1" dirty="0">
              <a:latin typeface="SimHei" pitchFamily="2" charset="-122"/>
              <a:ea typeface="SimHei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60647"/>
            <a:ext cx="8232775" cy="802977"/>
          </a:xfrm>
        </p:spPr>
        <p:txBody>
          <a:bodyPr/>
          <a:lstStyle/>
          <a:p>
            <a:r>
              <a:rPr lang="zh-TW" altLang="en-US" sz="3200" dirty="0"/>
              <a:t>大中華經濟區資本市場金三角 </a:t>
            </a:r>
            <a:r>
              <a:rPr lang="en-US" altLang="zh-TW" sz="3200" dirty="0"/>
              <a:t>- </a:t>
            </a:r>
            <a:r>
              <a:rPr lang="en-US" altLang="zh-TW" sz="3200" dirty="0" err="1"/>
              <a:t>hTC</a:t>
            </a:r>
            <a:endParaRPr lang="zh-TW" altLang="en-US" sz="3200" dirty="0"/>
          </a:p>
        </p:txBody>
      </p:sp>
      <p:sp>
        <p:nvSpPr>
          <p:cNvPr id="11267" name="AutoShape 9"/>
          <p:cNvSpPr>
            <a:spLocks noChangeArrowheads="1"/>
          </p:cNvSpPr>
          <p:nvPr/>
        </p:nvSpPr>
        <p:spPr bwMode="auto">
          <a:xfrm>
            <a:off x="2714626" y="2514600"/>
            <a:ext cx="3186113" cy="2133600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9525" algn="ctr">
            <a:solidFill>
              <a:srgbClr val="000000"/>
            </a:solidFill>
            <a:miter lim="800000"/>
            <a:headEnd/>
            <a:tailEnd/>
          </a:ln>
        </p:spPr>
        <p:txBody>
          <a:bodyPr wrap="none" lIns="0" tIns="0" rIns="0" bIns="0" anchor="ctr"/>
          <a:lstStyle/>
          <a:p>
            <a:endParaRPr lang="zh-TW" altLang="en-US" dirty="0">
              <a:solidFill>
                <a:schemeClr val="bg1"/>
              </a:solidFill>
              <a:latin typeface="EYInterstate" pitchFamily="2" charset="0"/>
              <a:ea typeface="SimHei" pitchFamily="2" charset="-122"/>
            </a:endParaRPr>
          </a:p>
        </p:txBody>
      </p:sp>
      <p:sp>
        <p:nvSpPr>
          <p:cNvPr id="11268" name="Text Box 10"/>
          <p:cNvSpPr txBox="1">
            <a:spLocks noChangeArrowheads="1"/>
          </p:cNvSpPr>
          <p:nvPr/>
        </p:nvSpPr>
        <p:spPr bwMode="auto">
          <a:xfrm>
            <a:off x="2736041" y="1556792"/>
            <a:ext cx="3276600" cy="69249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>
            <a:defPPr>
              <a:defRPr lang="en-US"/>
            </a:defPPr>
            <a:lvl1pPr marL="360363" indent="-360363" algn="ctr">
              <a:spcBef>
                <a:spcPct val="50000"/>
              </a:spcBef>
              <a:buFont typeface="Arial" charset="0"/>
              <a:buNone/>
              <a:defRPr b="1">
                <a:solidFill>
                  <a:schemeClr val="bg1"/>
                </a:solidFill>
                <a:latin typeface="EYInterstate" pitchFamily="2" charset="0"/>
                <a:ea typeface="SimHei" pitchFamily="2" charset="-122"/>
              </a:defRPr>
            </a:lvl1pPr>
          </a:lstStyle>
          <a:p>
            <a:r>
              <a:rPr lang="zh-TW" altLang="en-US" dirty="0"/>
              <a:t>上海證交所 </a:t>
            </a:r>
            <a:r>
              <a:rPr lang="en-US" altLang="zh-TW" dirty="0"/>
              <a:t>(CDR)</a:t>
            </a:r>
            <a:r>
              <a:rPr lang="zh-TW" altLang="en-US" dirty="0"/>
              <a:t> </a:t>
            </a:r>
          </a:p>
          <a:p>
            <a:r>
              <a:rPr lang="en-US" altLang="zh-TW" dirty="0"/>
              <a:t>(</a:t>
            </a:r>
            <a:r>
              <a:rPr lang="zh-TW" altLang="en-US" dirty="0"/>
              <a:t>科技、金融</a:t>
            </a:r>
            <a:r>
              <a:rPr lang="en-US" altLang="zh-TW" dirty="0"/>
              <a:t>)</a:t>
            </a:r>
          </a:p>
        </p:txBody>
      </p:sp>
      <p:sp>
        <p:nvSpPr>
          <p:cNvPr id="11269" name="Text Box 11"/>
          <p:cNvSpPr txBox="1">
            <a:spLocks noChangeArrowheads="1"/>
          </p:cNvSpPr>
          <p:nvPr/>
        </p:nvSpPr>
        <p:spPr bwMode="auto">
          <a:xfrm>
            <a:off x="4860032" y="4928711"/>
            <a:ext cx="3276600" cy="69249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marL="360363" indent="-360363" algn="ctr">
              <a:spcBef>
                <a:spcPct val="50000"/>
              </a:spcBef>
              <a:buFont typeface="Arial" charset="0"/>
              <a:buNone/>
            </a:pPr>
            <a:r>
              <a:rPr lang="zh-TW" altLang="en-US" b="1" dirty="0">
                <a:solidFill>
                  <a:schemeClr val="bg1"/>
                </a:solidFill>
                <a:latin typeface="EYInterstate" pitchFamily="2" charset="0"/>
                <a:ea typeface="SimHei" pitchFamily="2" charset="-122"/>
              </a:rPr>
              <a:t>台北</a:t>
            </a:r>
            <a:r>
              <a:rPr lang="zh-TW" altLang="en-US" b="1" dirty="0" smtClean="0">
                <a:solidFill>
                  <a:schemeClr val="bg1"/>
                </a:solidFill>
                <a:latin typeface="EYInterstate" pitchFamily="2" charset="0"/>
                <a:ea typeface="SimHei" pitchFamily="2" charset="-122"/>
              </a:rPr>
              <a:t>證交所</a:t>
            </a:r>
            <a:r>
              <a:rPr lang="en-US" altLang="zh-TW" b="1" dirty="0" smtClean="0">
                <a:solidFill>
                  <a:schemeClr val="bg1"/>
                </a:solidFill>
                <a:latin typeface="EYInterstate" pitchFamily="2" charset="0"/>
                <a:ea typeface="SimHei" pitchFamily="2" charset="-122"/>
              </a:rPr>
              <a:t>/</a:t>
            </a:r>
            <a:r>
              <a:rPr lang="zh-TW" altLang="en-US" b="1" dirty="0" smtClean="0">
                <a:solidFill>
                  <a:schemeClr val="bg1"/>
                </a:solidFill>
                <a:latin typeface="EYInterstate" pitchFamily="2" charset="0"/>
                <a:ea typeface="SimHei" pitchFamily="2" charset="-122"/>
              </a:rPr>
              <a:t>櫃買中心</a:t>
            </a:r>
            <a:r>
              <a:rPr lang="en-US" altLang="zh-TW" b="1" dirty="0" smtClean="0">
                <a:solidFill>
                  <a:schemeClr val="bg1"/>
                </a:solidFill>
                <a:latin typeface="EYInterstate" pitchFamily="2" charset="0"/>
                <a:ea typeface="SimHei" pitchFamily="2" charset="-122"/>
              </a:rPr>
              <a:t> </a:t>
            </a:r>
            <a:r>
              <a:rPr lang="en-US" altLang="zh-TW" b="1" dirty="0">
                <a:solidFill>
                  <a:schemeClr val="bg1"/>
                </a:solidFill>
                <a:latin typeface="Arial" pitchFamily="34" charset="0"/>
                <a:ea typeface="SimHei" pitchFamily="2" charset="-122"/>
                <a:cs typeface="Arial" pitchFamily="34" charset="0"/>
              </a:rPr>
              <a:t>(</a:t>
            </a:r>
            <a:r>
              <a:rPr lang="en-US" altLang="zh-TW" b="1" dirty="0" smtClean="0">
                <a:solidFill>
                  <a:schemeClr val="bg1"/>
                </a:solidFill>
                <a:latin typeface="Arial" pitchFamily="34" charset="0"/>
                <a:ea typeface="SimHei" pitchFamily="2" charset="-122"/>
                <a:cs typeface="Arial" pitchFamily="34" charset="0"/>
              </a:rPr>
              <a:t>TDR)</a:t>
            </a:r>
          </a:p>
          <a:p>
            <a:pPr marL="360363" indent="-360363" algn="ctr">
              <a:spcBef>
                <a:spcPct val="50000"/>
              </a:spcBef>
              <a:buFont typeface="Arial" charset="0"/>
              <a:buNone/>
            </a:pPr>
            <a:r>
              <a:rPr lang="en-US" altLang="zh-TW" b="1" dirty="0" smtClean="0">
                <a:solidFill>
                  <a:schemeClr val="bg1"/>
                </a:solidFill>
                <a:latin typeface="EYInterstate" pitchFamily="2" charset="0"/>
                <a:ea typeface="SimHei" pitchFamily="2" charset="-122"/>
              </a:rPr>
              <a:t>( </a:t>
            </a:r>
            <a:r>
              <a:rPr lang="zh-TW" altLang="en-US" b="1" dirty="0" smtClean="0">
                <a:solidFill>
                  <a:schemeClr val="bg1"/>
                </a:solidFill>
                <a:latin typeface="EYInterstate" pitchFamily="2" charset="0"/>
                <a:ea typeface="SimHei" pitchFamily="2" charset="-122"/>
              </a:rPr>
              <a:t>科技、新興 </a:t>
            </a:r>
            <a:r>
              <a:rPr lang="en-US" altLang="zh-TW" b="1" dirty="0" smtClean="0">
                <a:solidFill>
                  <a:schemeClr val="bg1"/>
                </a:solidFill>
                <a:latin typeface="EYInterstate" pitchFamily="2" charset="0"/>
                <a:ea typeface="SimHei" pitchFamily="2" charset="-122"/>
              </a:rPr>
              <a:t>)</a:t>
            </a:r>
            <a:endParaRPr lang="en-US" altLang="zh-TW" b="1" dirty="0">
              <a:solidFill>
                <a:schemeClr val="bg1"/>
              </a:solidFill>
              <a:latin typeface="EYInterstate" pitchFamily="2" charset="0"/>
              <a:ea typeface="SimHei" pitchFamily="2" charset="-122"/>
            </a:endParaRPr>
          </a:p>
        </p:txBody>
      </p:sp>
      <p:sp>
        <p:nvSpPr>
          <p:cNvPr id="11270" name="Text Box 12"/>
          <p:cNvSpPr txBox="1">
            <a:spLocks noChangeArrowheads="1"/>
          </p:cNvSpPr>
          <p:nvPr/>
        </p:nvSpPr>
        <p:spPr bwMode="auto">
          <a:xfrm>
            <a:off x="611560" y="4932267"/>
            <a:ext cx="2971800" cy="69249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marL="360363" indent="-360363" algn="ctr">
              <a:spcBef>
                <a:spcPct val="50000"/>
              </a:spcBef>
              <a:buFont typeface="Arial" charset="0"/>
              <a:buNone/>
            </a:pPr>
            <a:r>
              <a:rPr lang="zh-TW" altLang="en-US" b="1" dirty="0">
                <a:solidFill>
                  <a:schemeClr val="bg1"/>
                </a:solidFill>
                <a:latin typeface="EYInterstate" pitchFamily="2" charset="0"/>
                <a:ea typeface="SimHei" pitchFamily="2" charset="-122"/>
              </a:rPr>
              <a:t>香港聯交所 </a:t>
            </a:r>
            <a:r>
              <a:rPr lang="en-US" altLang="zh-TW" b="1" dirty="0">
                <a:solidFill>
                  <a:schemeClr val="bg1"/>
                </a:solidFill>
                <a:latin typeface="EYInterstate" pitchFamily="2" charset="0"/>
                <a:ea typeface="SimHei" pitchFamily="2" charset="-122"/>
              </a:rPr>
              <a:t>(HDR)</a:t>
            </a:r>
            <a:endParaRPr lang="zh-TW" altLang="en-US" b="1" dirty="0">
              <a:solidFill>
                <a:schemeClr val="bg1"/>
              </a:solidFill>
              <a:latin typeface="EYInterstate" pitchFamily="2" charset="0"/>
              <a:ea typeface="SimHei" pitchFamily="2" charset="-122"/>
            </a:endParaRPr>
          </a:p>
          <a:p>
            <a:pPr marL="360363" indent="-360363" algn="ctr">
              <a:spcBef>
                <a:spcPct val="50000"/>
              </a:spcBef>
              <a:buFont typeface="Arial" charset="0"/>
              <a:buNone/>
            </a:pPr>
            <a:r>
              <a:rPr lang="en-US" altLang="zh-TW" b="1" dirty="0">
                <a:solidFill>
                  <a:schemeClr val="bg1"/>
                </a:solidFill>
                <a:latin typeface="EYInterstate" pitchFamily="2" charset="0"/>
                <a:ea typeface="SimHei" pitchFamily="2" charset="-122"/>
              </a:rPr>
              <a:t>     (</a:t>
            </a:r>
            <a:r>
              <a:rPr lang="zh-TW" altLang="en-US" b="1" dirty="0">
                <a:solidFill>
                  <a:schemeClr val="bg1"/>
                </a:solidFill>
                <a:latin typeface="EYInterstate" pitchFamily="2" charset="0"/>
                <a:ea typeface="SimHei" pitchFamily="2" charset="-122"/>
              </a:rPr>
              <a:t>金融、地產</a:t>
            </a:r>
            <a:r>
              <a:rPr lang="en-US" altLang="zh-TW" b="1" dirty="0">
                <a:solidFill>
                  <a:schemeClr val="bg1"/>
                </a:solidFill>
                <a:latin typeface="EYInterstate" pitchFamily="2" charset="0"/>
                <a:ea typeface="SimHei" pitchFamily="2" charset="-122"/>
              </a:rPr>
              <a:t>)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60649"/>
            <a:ext cx="8232775" cy="720079"/>
          </a:xfrm>
        </p:spPr>
        <p:txBody>
          <a:bodyPr/>
          <a:lstStyle/>
          <a:p>
            <a:r>
              <a:rPr lang="zh-TW" altLang="en-US" sz="3200" dirty="0" smtClean="0">
                <a:latin typeface="SimHei" pitchFamily="2" charset="-122"/>
                <a:ea typeface="SimHei" pitchFamily="2" charset="-122"/>
              </a:rPr>
              <a:t>全球鑽石經濟區的新星鑽</a:t>
            </a:r>
            <a:r>
              <a:rPr lang="en-US" altLang="zh-TW" sz="3200" dirty="0" smtClean="0">
                <a:latin typeface="SimHei" pitchFamily="2" charset="-122"/>
                <a:ea typeface="SimHei" pitchFamily="2" charset="-122"/>
              </a:rPr>
              <a:t> – </a:t>
            </a:r>
            <a:r>
              <a:rPr lang="zh-TW" altLang="en-US" sz="3200" dirty="0" smtClean="0">
                <a:latin typeface="SimHei" pitchFamily="2" charset="-122"/>
                <a:ea typeface="SimHei" pitchFamily="2" charset="-122"/>
              </a:rPr>
              <a:t>台灣</a:t>
            </a:r>
            <a:endParaRPr lang="zh-TW" altLang="en-US" sz="3200" dirty="0">
              <a:latin typeface="SimHei" pitchFamily="2" charset="-122"/>
              <a:ea typeface="SimHei" pitchFamily="2" charset="-122"/>
            </a:endParaRPr>
          </a:p>
        </p:txBody>
      </p:sp>
      <p:graphicFrame>
        <p:nvGraphicFramePr>
          <p:cNvPr id="4" name="內容版面配置區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01354347"/>
              </p:ext>
            </p:extLst>
          </p:nvPr>
        </p:nvGraphicFramePr>
        <p:xfrm>
          <a:off x="395536" y="1124744"/>
          <a:ext cx="8280920" cy="51125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cxnSp>
        <p:nvCxnSpPr>
          <p:cNvPr id="11" name="直線接點 10"/>
          <p:cNvCxnSpPr/>
          <p:nvPr/>
        </p:nvCxnSpPr>
        <p:spPr>
          <a:xfrm>
            <a:off x="1835696" y="2060848"/>
            <a:ext cx="1944216" cy="1080120"/>
          </a:xfrm>
          <a:prstGeom prst="line">
            <a:avLst/>
          </a:prstGeom>
          <a:ln w="38100">
            <a:solidFill>
              <a:srgbClr val="CCECFF"/>
            </a:solidFill>
            <a:prstDash val="sysDot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線接點 12"/>
          <p:cNvCxnSpPr/>
          <p:nvPr/>
        </p:nvCxnSpPr>
        <p:spPr>
          <a:xfrm>
            <a:off x="4499992" y="2348880"/>
            <a:ext cx="0" cy="432048"/>
          </a:xfrm>
          <a:prstGeom prst="line">
            <a:avLst/>
          </a:prstGeom>
          <a:ln w="38100">
            <a:solidFill>
              <a:schemeClr val="accent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直線接點 18"/>
          <p:cNvCxnSpPr/>
          <p:nvPr/>
        </p:nvCxnSpPr>
        <p:spPr>
          <a:xfrm>
            <a:off x="3203848" y="3717032"/>
            <a:ext cx="576064" cy="0"/>
          </a:xfrm>
          <a:prstGeom prst="line">
            <a:avLst/>
          </a:prstGeom>
          <a:ln w="38100">
            <a:solidFill>
              <a:schemeClr val="accent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直線接點 20"/>
          <p:cNvCxnSpPr/>
          <p:nvPr/>
        </p:nvCxnSpPr>
        <p:spPr>
          <a:xfrm>
            <a:off x="5364088" y="3717032"/>
            <a:ext cx="432048" cy="0"/>
          </a:xfrm>
          <a:prstGeom prst="line">
            <a:avLst/>
          </a:prstGeom>
          <a:ln w="38100">
            <a:solidFill>
              <a:schemeClr val="accent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直線接點 22"/>
          <p:cNvCxnSpPr/>
          <p:nvPr/>
        </p:nvCxnSpPr>
        <p:spPr>
          <a:xfrm>
            <a:off x="4499992" y="4509120"/>
            <a:ext cx="0" cy="432048"/>
          </a:xfrm>
          <a:prstGeom prst="line">
            <a:avLst/>
          </a:prstGeom>
          <a:ln w="38100">
            <a:solidFill>
              <a:schemeClr val="accent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5" name="群組 24"/>
          <p:cNvGrpSpPr/>
          <p:nvPr/>
        </p:nvGrpSpPr>
        <p:grpSpPr>
          <a:xfrm>
            <a:off x="683568" y="1196752"/>
            <a:ext cx="1249618" cy="1249618"/>
            <a:chOff x="3500733" y="2387"/>
            <a:chExt cx="1249618" cy="1249618"/>
          </a:xfrm>
          <a:scene3d>
            <a:camera prst="orthographicFront"/>
            <a:lightRig rig="flat" dir="t"/>
          </a:scene3d>
        </p:grpSpPr>
        <p:sp>
          <p:nvSpPr>
            <p:cNvPr id="26" name="橢圓 25"/>
            <p:cNvSpPr/>
            <p:nvPr/>
          </p:nvSpPr>
          <p:spPr>
            <a:xfrm>
              <a:off x="3500733" y="2387"/>
              <a:ext cx="1249618" cy="1249618"/>
            </a:xfrm>
            <a:prstGeom prst="ellipse">
              <a:avLst/>
            </a:prstGeom>
            <a:sp3d prstMaterial="plastic">
              <a:bevelT w="120900" h="88900"/>
              <a:bevelB w="88900" h="3175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3">
                <a:shade val="80000"/>
                <a:hueOff val="0"/>
                <a:satOff val="0"/>
                <a:lumOff val="0"/>
                <a:alphaOff val="0"/>
              </a:schemeClr>
            </a:fillRef>
            <a:effectRef idx="2">
              <a:schemeClr val="accent3">
                <a:shade val="8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7" name="橢圓 4"/>
            <p:cNvSpPr/>
            <p:nvPr/>
          </p:nvSpPr>
          <p:spPr>
            <a:xfrm>
              <a:off x="3716757" y="218411"/>
              <a:ext cx="883614" cy="825110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3970" tIns="13970" rIns="13970" bIns="13970" numCol="1" spcCol="1270" anchor="ctr" anchorCtr="0">
              <a:noAutofit/>
            </a:bodyPr>
            <a:lstStyle/>
            <a:p>
              <a:pPr lvl="0" algn="ctr" defTabSz="466725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zh-TW" altLang="en-US" sz="1200" b="1" dirty="0" smtClean="0">
                  <a:solidFill>
                    <a:schemeClr val="tx1"/>
                  </a:solidFill>
                  <a:latin typeface="SimHei" pitchFamily="2" charset="-122"/>
                  <a:ea typeface="SimHei" pitchFamily="2" charset="-122"/>
                  <a:cs typeface="Arial" pitchFamily="34" charset="0"/>
                </a:rPr>
                <a:t>歐盟區</a:t>
              </a:r>
              <a:endParaRPr lang="en-US" altLang="zh-TW" sz="1200" b="1" dirty="0" smtClean="0">
                <a:solidFill>
                  <a:schemeClr val="tx1"/>
                </a:solidFill>
                <a:latin typeface="SimHei" pitchFamily="2" charset="-122"/>
                <a:ea typeface="SimHei" pitchFamily="2" charset="-122"/>
                <a:cs typeface="Arial" pitchFamily="34" charset="0"/>
              </a:endParaRPr>
            </a:p>
            <a:p>
              <a:pPr lvl="0" algn="ctr" defTabSz="466725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altLang="zh-TW" sz="1200" b="1" dirty="0" smtClean="0">
                  <a:solidFill>
                    <a:schemeClr val="tx1"/>
                  </a:solidFill>
                  <a:latin typeface="SimHei" pitchFamily="2" charset="-122"/>
                  <a:ea typeface="SimHei" pitchFamily="2" charset="-122"/>
                  <a:cs typeface="Arial" pitchFamily="34" charset="0"/>
                </a:rPr>
                <a:t>(</a:t>
              </a:r>
              <a:r>
                <a:rPr lang="zh-TW" altLang="en-US" sz="1200" b="1" dirty="0" smtClean="0">
                  <a:solidFill>
                    <a:schemeClr val="tx1"/>
                  </a:solidFill>
                  <a:latin typeface="SimHei" pitchFamily="2" charset="-122"/>
                  <a:ea typeface="SimHei" pitchFamily="2" charset="-122"/>
                  <a:cs typeface="Arial" pitchFamily="34" charset="0"/>
                </a:rPr>
                <a:t>荷蘭</a:t>
              </a:r>
              <a:r>
                <a:rPr lang="en-US" altLang="zh-TW" sz="1200" b="1" dirty="0" smtClean="0">
                  <a:solidFill>
                    <a:schemeClr val="tx1"/>
                  </a:solidFill>
                  <a:latin typeface="SimHei" pitchFamily="2" charset="-122"/>
                  <a:ea typeface="SimHei" pitchFamily="2" charset="-122"/>
                  <a:cs typeface="Arial" pitchFamily="34" charset="0"/>
                </a:rPr>
                <a:t>)</a:t>
              </a:r>
              <a:endParaRPr lang="en-US" altLang="zh-TW" sz="1200" b="1" kern="1200" dirty="0" smtClean="0">
                <a:solidFill>
                  <a:schemeClr val="tx1"/>
                </a:solidFill>
                <a:latin typeface="SimHei" pitchFamily="2" charset="-122"/>
                <a:ea typeface="SimHei" pitchFamily="2" charset="-122"/>
                <a:cs typeface="Arial" pitchFamily="34" charset="0"/>
              </a:endParaRPr>
            </a:p>
            <a:p>
              <a:pPr lvl="0" algn="ctr" defTabSz="466725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zh-TW" altLang="en-US" sz="1200" b="1" kern="1200" dirty="0" smtClean="0">
                  <a:solidFill>
                    <a:schemeClr val="tx1"/>
                  </a:solidFill>
                  <a:latin typeface="SimHei" pitchFamily="2" charset="-122"/>
                  <a:ea typeface="SimHei" pitchFamily="2" charset="-122"/>
                  <a:cs typeface="Arial" pitchFamily="34" charset="0"/>
                </a:rPr>
                <a:t>第</a:t>
              </a:r>
              <a:r>
                <a:rPr lang="en-US" altLang="zh-TW" sz="1200" b="1" kern="1200" dirty="0" smtClean="0">
                  <a:solidFill>
                    <a:schemeClr val="tx1"/>
                  </a:solidFill>
                  <a:latin typeface="Arial" pitchFamily="34" charset="0"/>
                  <a:ea typeface="SimHei" pitchFamily="2" charset="-122"/>
                  <a:cs typeface="Arial" pitchFamily="34" charset="0"/>
                </a:rPr>
                <a:t>3</a:t>
              </a:r>
              <a:r>
                <a:rPr lang="zh-TW" altLang="en-US" sz="1200" b="1" kern="1200" dirty="0" smtClean="0">
                  <a:solidFill>
                    <a:schemeClr val="tx1"/>
                  </a:solidFill>
                  <a:latin typeface="SimHei" pitchFamily="2" charset="-122"/>
                  <a:ea typeface="SimHei" pitchFamily="2" charset="-122"/>
                  <a:cs typeface="Arial" pitchFamily="34" charset="0"/>
                </a:rPr>
                <a:t>大經濟體</a:t>
              </a:r>
              <a:r>
                <a:rPr lang="en-US" altLang="zh-TW" sz="1200" b="1" kern="1200" dirty="0" smtClean="0">
                  <a:solidFill>
                    <a:schemeClr val="tx1"/>
                  </a:solidFill>
                </a:rPr>
                <a:t>	</a:t>
              </a:r>
              <a:endParaRPr lang="zh-TW" altLang="en-US" sz="1200" b="1" kern="1200" dirty="0">
                <a:solidFill>
                  <a:schemeClr val="tx1"/>
                </a:solidFill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z="3200" dirty="0" smtClean="0">
                <a:latin typeface="SimHei" pitchFamily="2" charset="-122"/>
                <a:ea typeface="SimHei" pitchFamily="2" charset="-122"/>
              </a:rPr>
              <a:t>從變革中獲得啟示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idx="1"/>
          </p:nvPr>
        </p:nvSpPr>
        <p:spPr>
          <a:xfrm>
            <a:off x="455613" y="1340769"/>
            <a:ext cx="8234362" cy="4591720"/>
          </a:xfrm>
        </p:spPr>
        <p:txBody>
          <a:bodyPr/>
          <a:lstStyle/>
          <a:p>
            <a:r>
              <a:rPr lang="zh-TW" altLang="en-US" dirty="0" smtClean="0">
                <a:latin typeface="SimHei" pitchFamily="2" charset="-122"/>
                <a:ea typeface="SimHei" pitchFamily="2" charset="-122"/>
              </a:rPr>
              <a:t>重新評估您的營運模式</a:t>
            </a:r>
          </a:p>
          <a:p>
            <a:r>
              <a:rPr lang="zh-TW" altLang="en-US" dirty="0" smtClean="0">
                <a:latin typeface="SimHei" pitchFamily="2" charset="-122"/>
                <a:ea typeface="SimHei" pitchFamily="2" charset="-122"/>
              </a:rPr>
              <a:t>優化營運的靈活度</a:t>
            </a:r>
          </a:p>
          <a:p>
            <a:r>
              <a:rPr lang="zh-TW" altLang="en-US" dirty="0" smtClean="0">
                <a:latin typeface="SimHei" pitchFamily="2" charset="-122"/>
                <a:ea typeface="SimHei" pitchFamily="2" charset="-122"/>
              </a:rPr>
              <a:t>優化資金的供應和配置</a:t>
            </a:r>
          </a:p>
          <a:p>
            <a:r>
              <a:rPr lang="zh-TW" altLang="en-US" dirty="0" smtClean="0">
                <a:latin typeface="SimHei" pitchFamily="2" charset="-122"/>
                <a:ea typeface="SimHei" pitchFamily="2" charset="-122"/>
              </a:rPr>
              <a:t>優化市場範圍</a:t>
            </a:r>
          </a:p>
          <a:p>
            <a:r>
              <a:rPr lang="zh-TW" altLang="en-US" dirty="0" smtClean="0">
                <a:latin typeface="SimHei" pitchFamily="2" charset="-122"/>
                <a:ea typeface="SimHei" pitchFamily="2" charset="-122"/>
              </a:rPr>
              <a:t>加快決策制定與執行</a:t>
            </a:r>
          </a:p>
          <a:p>
            <a:r>
              <a:rPr lang="zh-TW" altLang="en-US" dirty="0" smtClean="0">
                <a:latin typeface="SimHei" pitchFamily="2" charset="-122"/>
                <a:ea typeface="SimHei" pitchFamily="2" charset="-122"/>
              </a:rPr>
              <a:t>重整風險管理方式</a:t>
            </a:r>
          </a:p>
          <a:p>
            <a:r>
              <a:rPr lang="zh-TW" altLang="en-US" b="1" dirty="0" smtClean="0">
                <a:solidFill>
                  <a:srgbClr val="FFC000"/>
                </a:solidFill>
                <a:latin typeface="SimHei" pitchFamily="2" charset="-122"/>
                <a:ea typeface="SimHei" pitchFamily="2" charset="-122"/>
              </a:rPr>
              <a:t>加強人才管理</a:t>
            </a:r>
          </a:p>
          <a:p>
            <a:r>
              <a:rPr lang="zh-TW" altLang="en-US" dirty="0" smtClean="0">
                <a:latin typeface="SimHei" pitchFamily="2" charset="-122"/>
                <a:ea typeface="SimHei" pitchFamily="2" charset="-122"/>
              </a:rPr>
              <a:t>強化利益關係人的信心</a:t>
            </a:r>
          </a:p>
          <a:p>
            <a:endParaRPr lang="zh-TW" altLang="en-US" sz="2800" dirty="0" smtClean="0">
              <a:latin typeface="SimHei" pitchFamily="2" charset="-122"/>
              <a:ea typeface="SimHei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z="3200" dirty="0" smtClean="0">
                <a:latin typeface="SimHei" pitchFamily="2" charset="-122"/>
                <a:ea typeface="SimHei" pitchFamily="2" charset="-122"/>
              </a:rPr>
              <a:t>應變 </a:t>
            </a:r>
            <a:r>
              <a:rPr lang="en-US" altLang="zh-TW" sz="3200" dirty="0" smtClean="0">
                <a:latin typeface="SimHei" pitchFamily="2" charset="-122"/>
                <a:ea typeface="SimHei" pitchFamily="2" charset="-122"/>
              </a:rPr>
              <a:t>-</a:t>
            </a:r>
            <a:r>
              <a:rPr lang="en-US" altLang="zh-TW" sz="3200" dirty="0" smtClean="0">
                <a:solidFill>
                  <a:srgbClr val="4D4D4D"/>
                </a:solidFill>
                <a:latin typeface="SimHei" pitchFamily="2" charset="-122"/>
                <a:ea typeface="SimHei" pitchFamily="2" charset="-122"/>
              </a:rPr>
              <a:t> </a:t>
            </a:r>
            <a:r>
              <a:rPr lang="zh-TW" altLang="en-US" sz="3200" dirty="0" smtClean="0">
                <a:latin typeface="SimHei" pitchFamily="2" charset="-122"/>
                <a:ea typeface="SimHei" pitchFamily="2" charset="-122"/>
              </a:rPr>
              <a:t>用對的策略、找對人、做對事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idx="1"/>
          </p:nvPr>
        </p:nvSpPr>
        <p:spPr>
          <a:xfrm>
            <a:off x="455613" y="1268761"/>
            <a:ext cx="8234362" cy="4663728"/>
          </a:xfrm>
        </p:spPr>
        <p:txBody>
          <a:bodyPr/>
          <a:lstStyle/>
          <a:p>
            <a:r>
              <a:rPr lang="zh-TW" altLang="en-US" dirty="0" smtClean="0">
                <a:latin typeface="SimHei" pitchFamily="2" charset="-122"/>
                <a:ea typeface="SimHei" pitchFamily="2" charset="-122"/>
              </a:rPr>
              <a:t>建立急迫感</a:t>
            </a:r>
          </a:p>
          <a:p>
            <a:r>
              <a:rPr lang="zh-TW" altLang="en-US" dirty="0" smtClean="0">
                <a:solidFill>
                  <a:srgbClr val="FFC000"/>
                </a:solidFill>
                <a:latin typeface="SimHei" pitchFamily="2" charset="-122"/>
                <a:ea typeface="SimHei" pitchFamily="2" charset="-122"/>
              </a:rPr>
              <a:t>組建高績效團隊</a:t>
            </a:r>
          </a:p>
          <a:p>
            <a:r>
              <a:rPr lang="zh-TW" altLang="en-US" dirty="0" smtClean="0">
                <a:latin typeface="SimHei" pitchFamily="2" charset="-122"/>
                <a:ea typeface="SimHei" pitchFamily="2" charset="-122"/>
              </a:rPr>
              <a:t>發展願景及策略</a:t>
            </a:r>
          </a:p>
          <a:p>
            <a:r>
              <a:rPr lang="zh-TW" altLang="en-US" dirty="0" smtClean="0">
                <a:latin typeface="SimHei" pitchFamily="2" charset="-122"/>
                <a:ea typeface="SimHei" pitchFamily="2" charset="-122"/>
              </a:rPr>
              <a:t>溝通新願景</a:t>
            </a:r>
          </a:p>
          <a:p>
            <a:r>
              <a:rPr lang="zh-TW" altLang="en-US" dirty="0" smtClean="0">
                <a:latin typeface="SimHei" pitchFamily="2" charset="-122"/>
                <a:ea typeface="SimHei" pitchFamily="2" charset="-122"/>
              </a:rPr>
              <a:t>授權立即行動</a:t>
            </a:r>
          </a:p>
          <a:p>
            <a:r>
              <a:rPr lang="zh-TW" altLang="en-US" dirty="0" smtClean="0">
                <a:latin typeface="SimHei" pitchFamily="2" charset="-122"/>
                <a:ea typeface="SimHei" pitchFamily="2" charset="-122"/>
              </a:rPr>
              <a:t>創造短期勝贏效益</a:t>
            </a:r>
          </a:p>
          <a:p>
            <a:r>
              <a:rPr lang="zh-TW" altLang="en-US" dirty="0" smtClean="0">
                <a:latin typeface="SimHei" pitchFamily="2" charset="-122"/>
                <a:ea typeface="SimHei" pitchFamily="2" charset="-122"/>
              </a:rPr>
              <a:t>整合效益更創實力</a:t>
            </a:r>
          </a:p>
          <a:p>
            <a:r>
              <a:rPr lang="zh-TW" altLang="en-US" dirty="0" smtClean="0">
                <a:latin typeface="SimHei" pitchFamily="2" charset="-122"/>
                <a:ea typeface="SimHei" pitchFamily="2" charset="-122"/>
              </a:rPr>
              <a:t>創新並深植競爭力</a:t>
            </a:r>
            <a:endParaRPr lang="zh-TW" altLang="en-US" sz="2800" dirty="0" smtClean="0">
              <a:latin typeface="SimHei" pitchFamily="2" charset="-122"/>
              <a:ea typeface="SimHei" pitchFamily="2" charset="-122"/>
            </a:endParaRPr>
          </a:p>
          <a:p>
            <a:pPr>
              <a:buFont typeface="Arial" charset="0"/>
              <a:buNone/>
            </a:pPr>
            <a:endParaRPr lang="zh-TW" altLang="en-US" sz="2800" dirty="0" smtClean="0">
              <a:latin typeface="SimHei" pitchFamily="2" charset="-122"/>
              <a:ea typeface="SimHei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中 -EY_regular_presentation">
  <a:themeElements>
    <a:clrScheme name="Custom 1">
      <a:dk1>
        <a:srgbClr val="000000"/>
      </a:dk1>
      <a:lt1>
        <a:srgbClr val="808080"/>
      </a:lt1>
      <a:dk2>
        <a:srgbClr val="FFFFFF"/>
      </a:dk2>
      <a:lt2>
        <a:srgbClr val="808080"/>
      </a:lt2>
      <a:accent1>
        <a:srgbClr val="808080"/>
      </a:accent1>
      <a:accent2>
        <a:srgbClr val="FFE600"/>
      </a:accent2>
      <a:accent3>
        <a:srgbClr val="999999"/>
      </a:accent3>
      <a:accent4>
        <a:srgbClr val="F0F0F0"/>
      </a:accent4>
      <a:accent5>
        <a:srgbClr val="00A3AE"/>
      </a:accent5>
      <a:accent6>
        <a:srgbClr val="C0C0C0"/>
      </a:accent6>
      <a:hlink>
        <a:srgbClr val="336699"/>
      </a:hlink>
      <a:folHlink>
        <a:srgbClr val="91278F"/>
      </a:folHlink>
    </a:clrScheme>
    <a:fontScheme name="EY_Handou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noFill/>
        <a:ln w="9525">
          <a:solidFill>
            <a:schemeClr val="accent1"/>
          </a:solidFill>
        </a:ln>
      </a:spPr>
      <a:bodyPr rtlCol="0" anchor="t" anchorCtr="0"/>
      <a:lstStyle>
        <a:defPPr algn="ctr">
          <a:defRPr sz="1200" dirty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9525">
          <a:solidFill>
            <a:schemeClr val="accent1"/>
          </a:solidFill>
          <a:tailEnd type="non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36576" rIns="0" bIns="0" rtlCol="0">
        <a:spAutoFit/>
      </a:bodyPr>
      <a:lstStyle>
        <a:defPPr marL="285750" indent="-285750">
          <a:lnSpc>
            <a:spcPct val="85000"/>
          </a:lnSpc>
          <a:spcAft>
            <a:spcPts val="600"/>
          </a:spcAft>
          <a:buClr>
            <a:schemeClr val="accent2"/>
          </a:buClr>
          <a:buSzPct val="70000"/>
          <a:buFont typeface="Arial" pitchFamily="34" charset="0"/>
          <a:buChar char="►"/>
          <a:defRPr sz="1200" dirty="0" smtClean="0"/>
        </a:defPPr>
      </a:lstStyle>
    </a:txDef>
  </a:objectDefaults>
  <a:extraClrSchemeLst/>
  <a:custClrLst>
    <a:custClr name="EY Special Use Red">
      <a:srgbClr val="F04C3E"/>
    </a:custClr>
    <a:custClr name="EY Special Use Blue 50%">
      <a:srgbClr val="7FD1D6"/>
    </a:custClr>
    <a:custClr name="EY Special Use Purple">
      <a:srgbClr val="91278F"/>
    </a:custClr>
    <a:custClr name="EY Special Use Purple 50%">
      <a:srgbClr val="C893C7"/>
    </a:custClr>
    <a:custClr name="EY Special Use Green">
      <a:srgbClr val="2C973E"/>
    </a:custClr>
    <a:custClr name="EY Special Use Green 50%">
      <a:srgbClr val="95CB89"/>
    </a:custClr>
    <a:custClr name="EY Yellow 50%">
      <a:srgbClr val="FFF27F"/>
    </a:custClr>
    <a:custClr name="EY Special Use Lilac">
      <a:srgbClr val="AC98DB"/>
    </a:custClr>
    <a:custClr name="EY Special Use Lilac 50%">
      <a:srgbClr val="D8D2E0"/>
    </a:custClr>
    <a:custClr name="EY Link Blue">
      <a:srgbClr val="336699"/>
    </a:custClr>
  </a:custClrLst>
</a:theme>
</file>

<file path=ppt/theme/theme2.xml><?xml version="1.0" encoding="utf-8"?>
<a:theme xmlns:a="http://schemas.openxmlformats.org/drawingml/2006/main" name="1_中 -EY_regular_presentation">
  <a:themeElements>
    <a:clrScheme name="Custom 1">
      <a:dk1>
        <a:srgbClr val="000000"/>
      </a:dk1>
      <a:lt1>
        <a:srgbClr val="808080"/>
      </a:lt1>
      <a:dk2>
        <a:srgbClr val="FFFFFF"/>
      </a:dk2>
      <a:lt2>
        <a:srgbClr val="808080"/>
      </a:lt2>
      <a:accent1>
        <a:srgbClr val="808080"/>
      </a:accent1>
      <a:accent2>
        <a:srgbClr val="FFE600"/>
      </a:accent2>
      <a:accent3>
        <a:srgbClr val="999999"/>
      </a:accent3>
      <a:accent4>
        <a:srgbClr val="F0F0F0"/>
      </a:accent4>
      <a:accent5>
        <a:srgbClr val="00A3AE"/>
      </a:accent5>
      <a:accent6>
        <a:srgbClr val="C0C0C0"/>
      </a:accent6>
      <a:hlink>
        <a:srgbClr val="336699"/>
      </a:hlink>
      <a:folHlink>
        <a:srgbClr val="91278F"/>
      </a:folHlink>
    </a:clrScheme>
    <a:fontScheme name="EY_Handou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noFill/>
        <a:ln w="9525">
          <a:solidFill>
            <a:schemeClr val="accent1"/>
          </a:solidFill>
        </a:ln>
      </a:spPr>
      <a:bodyPr rtlCol="0" anchor="t" anchorCtr="0"/>
      <a:lstStyle>
        <a:defPPr algn="ctr">
          <a:defRPr sz="1200" dirty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9525">
          <a:solidFill>
            <a:schemeClr val="accent1"/>
          </a:solidFill>
          <a:tailEnd type="non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36576" rIns="0" bIns="0" rtlCol="0">
        <a:spAutoFit/>
      </a:bodyPr>
      <a:lstStyle>
        <a:defPPr marL="285750" indent="-285750">
          <a:lnSpc>
            <a:spcPct val="85000"/>
          </a:lnSpc>
          <a:spcAft>
            <a:spcPts val="600"/>
          </a:spcAft>
          <a:buClr>
            <a:schemeClr val="accent2"/>
          </a:buClr>
          <a:buSzPct val="70000"/>
          <a:buFont typeface="Arial" pitchFamily="34" charset="0"/>
          <a:buChar char="►"/>
          <a:defRPr sz="1200" dirty="0" smtClean="0"/>
        </a:defPPr>
      </a:lstStyle>
    </a:txDef>
  </a:objectDefaults>
  <a:extraClrSchemeLst/>
  <a:custClrLst>
    <a:custClr name="EY Special Use Red">
      <a:srgbClr val="F04C3E"/>
    </a:custClr>
    <a:custClr name="EY Special Use Blue 50%">
      <a:srgbClr val="7FD1D6"/>
    </a:custClr>
    <a:custClr name="EY Special Use Purple">
      <a:srgbClr val="91278F"/>
    </a:custClr>
    <a:custClr name="EY Special Use Purple 50%">
      <a:srgbClr val="C893C7"/>
    </a:custClr>
    <a:custClr name="EY Special Use Green">
      <a:srgbClr val="2C973E"/>
    </a:custClr>
    <a:custClr name="EY Special Use Green 50%">
      <a:srgbClr val="95CB89"/>
    </a:custClr>
    <a:custClr name="EY Yellow 50%">
      <a:srgbClr val="FFF27F"/>
    </a:custClr>
    <a:custClr name="EY Special Use Lilac">
      <a:srgbClr val="AC98DB"/>
    </a:custClr>
    <a:custClr name="EY Special Use Lilac 50%">
      <a:srgbClr val="D8D2E0"/>
    </a:custClr>
    <a:custClr name="EY Link Blue">
      <a:srgbClr val="336699"/>
    </a:custClr>
  </a:custClrLst>
</a:theme>
</file>

<file path=ppt/theme/theme3.xml><?xml version="1.0" encoding="utf-8"?>
<a:theme xmlns:a="http://schemas.openxmlformats.org/drawingml/2006/main" name="2_中 -EY_regular_presentation">
  <a:themeElements>
    <a:clrScheme name="EY white print-ready">
      <a:dk1>
        <a:srgbClr val="000000"/>
      </a:dk1>
      <a:lt1>
        <a:srgbClr val="646464"/>
      </a:lt1>
      <a:dk2>
        <a:srgbClr val="FFFFFF"/>
      </a:dk2>
      <a:lt2>
        <a:srgbClr val="646464"/>
      </a:lt2>
      <a:accent1>
        <a:srgbClr val="7F7E82"/>
      </a:accent1>
      <a:accent2>
        <a:srgbClr val="FFE600"/>
      </a:accent2>
      <a:accent3>
        <a:srgbClr val="999999"/>
      </a:accent3>
      <a:accent4>
        <a:srgbClr val="F0F0F0"/>
      </a:accent4>
      <a:accent5>
        <a:srgbClr val="00A3AE"/>
      </a:accent5>
      <a:accent6>
        <a:srgbClr val="7FD1D6"/>
      </a:accent6>
      <a:hlink>
        <a:srgbClr val="336699"/>
      </a:hlink>
      <a:folHlink>
        <a:srgbClr val="7030A0"/>
      </a:folHlink>
    </a:clrScheme>
    <a:fontScheme name="EY_Handou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noFill/>
        <a:ln w="9525">
          <a:solidFill>
            <a:schemeClr val="accent1"/>
          </a:solidFill>
        </a:ln>
      </a:spPr>
      <a:bodyPr rtlCol="0" anchor="t" anchorCtr="0"/>
      <a:lstStyle>
        <a:defPPr algn="ctr">
          <a:defRPr sz="1200" dirty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9525">
          <a:solidFill>
            <a:schemeClr val="accent1"/>
          </a:solidFill>
          <a:tailEnd type="non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36576" rIns="0" bIns="0" rtlCol="0">
        <a:spAutoFit/>
      </a:bodyPr>
      <a:lstStyle>
        <a:defPPr marL="285750" indent="-285750">
          <a:lnSpc>
            <a:spcPct val="85000"/>
          </a:lnSpc>
          <a:spcAft>
            <a:spcPts val="600"/>
          </a:spcAft>
          <a:buClr>
            <a:schemeClr val="accent2"/>
          </a:buClr>
          <a:buSzPct val="70000"/>
          <a:buFont typeface="Arial" pitchFamily="34" charset="0"/>
          <a:buChar char="►"/>
          <a:defRPr sz="1200" dirty="0" smtClean="0"/>
        </a:defPPr>
      </a:lstStyle>
    </a:txDef>
  </a:objectDefaults>
  <a:extraClrSchemeLst/>
  <a:custClrLst>
    <a:custClr name="EY Special Use Red">
      <a:srgbClr val="F04C3E"/>
    </a:custClr>
    <a:custClr name="EY Special Use Blue 50%">
      <a:srgbClr val="7FD1D6"/>
    </a:custClr>
    <a:custClr name="EY Special Use Purple">
      <a:srgbClr val="91278F"/>
    </a:custClr>
    <a:custClr name="EY Special Use Purple 50%">
      <a:srgbClr val="C893C7"/>
    </a:custClr>
    <a:custClr name="EY Special Use Green">
      <a:srgbClr val="2C973E"/>
    </a:custClr>
    <a:custClr name="EY Special Use Green 50%">
      <a:srgbClr val="95CB89"/>
    </a:custClr>
    <a:custClr name="EY Yellow 50%">
      <a:srgbClr val="FFF27F"/>
    </a:custClr>
    <a:custClr name="EY Special Use Lilac">
      <a:srgbClr val="AC98DB"/>
    </a:custClr>
    <a:custClr name="EY Special Use Lilac 50%">
      <a:srgbClr val="D8D2E0"/>
    </a:custClr>
    <a:custClr name="EY Link Blue">
      <a:srgbClr val="336699"/>
    </a:custClr>
  </a:custClr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1153</TotalTime>
  <Words>1097</Words>
  <Application>Microsoft Office PowerPoint</Application>
  <PresentationFormat>如螢幕大小 (4:3)</PresentationFormat>
  <Paragraphs>263</Paragraphs>
  <Slides>25</Slides>
  <Notes>13</Notes>
  <HiddenSlides>0</HiddenSlides>
  <MMClips>0</MMClips>
  <ScaleCrop>false</ScaleCrop>
  <HeadingPairs>
    <vt:vector size="6" baseType="variant">
      <vt:variant>
        <vt:lpstr>佈景主題</vt:lpstr>
      </vt:variant>
      <vt:variant>
        <vt:i4>3</vt:i4>
      </vt:variant>
      <vt:variant>
        <vt:lpstr>內嵌 OLE 伺服程式</vt:lpstr>
      </vt:variant>
      <vt:variant>
        <vt:i4>1</vt:i4>
      </vt:variant>
      <vt:variant>
        <vt:lpstr>投影片標題</vt:lpstr>
      </vt:variant>
      <vt:variant>
        <vt:i4>25</vt:i4>
      </vt:variant>
    </vt:vector>
  </HeadingPairs>
  <TitlesOfParts>
    <vt:vector size="29" baseType="lpstr">
      <vt:lpstr>中 -EY_regular_presentation</vt:lpstr>
      <vt:lpstr>1_中 -EY_regular_presentation</vt:lpstr>
      <vt:lpstr>2_中 -EY_regular_presentation</vt:lpstr>
      <vt:lpstr>Photo Editor 影像</vt:lpstr>
      <vt:lpstr>如何打造自己成為 國際級會計專業人才</vt:lpstr>
      <vt:lpstr>全球區域經濟加速整合</vt:lpstr>
      <vt:lpstr>市場、區域及國際定位</vt:lpstr>
      <vt:lpstr>中國崛起 vs.台灣奮起</vt:lpstr>
      <vt:lpstr>台灣經濟奮起雙引擎</vt:lpstr>
      <vt:lpstr>大中華經濟區資本市場金三角 - hTC</vt:lpstr>
      <vt:lpstr>全球鑽石經濟區的新星鑽 – 台灣</vt:lpstr>
      <vt:lpstr>從變革中獲得啟示</vt:lpstr>
      <vt:lpstr>應變 - 用對的策略、找對人、做對事</vt:lpstr>
      <vt:lpstr>台灣專業人才之機會與挑戰</vt:lpstr>
      <vt:lpstr>International Accountant /CFO – 台商企業</vt:lpstr>
      <vt:lpstr>本土轉型–中國會計師事務所之機會與挑戰</vt:lpstr>
      <vt:lpstr>China Big 4 – Partners Combination</vt:lpstr>
      <vt:lpstr>Your Golden Decade of Career</vt:lpstr>
      <vt:lpstr>Professional Skills – 打造個人專業品牌</vt:lpstr>
      <vt:lpstr>國際級專業人才的即戰力</vt:lpstr>
      <vt:lpstr>專業人才的 333 養成計劃</vt:lpstr>
      <vt:lpstr>Soft Skills</vt:lpstr>
      <vt:lpstr>人生座右銘: 做事與做人(鄭丁旺校長勉勵)</vt:lpstr>
      <vt:lpstr>Professional Recognition – 5As</vt:lpstr>
      <vt:lpstr>全新國際會計準則時代</vt:lpstr>
      <vt:lpstr>導入國際會計準則之策略思維</vt:lpstr>
      <vt:lpstr>PowerPoint 簡報</vt:lpstr>
      <vt:lpstr>關於安永</vt:lpstr>
      <vt:lpstr>謝謝您</vt:lpstr>
    </vt:vector>
  </TitlesOfParts>
  <Company>Ernst &amp; Young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如何打造自己成為 國際級會計專業人才</dc:title>
  <dc:creator>Jacqueline.Yeh</dc:creator>
  <cp:lastModifiedBy>Jacqueline Yeh</cp:lastModifiedBy>
  <cp:revision>129</cp:revision>
  <dcterms:created xsi:type="dcterms:W3CDTF">2013-05-28T08:33:16Z</dcterms:created>
  <dcterms:modified xsi:type="dcterms:W3CDTF">2014-10-23T06:16:38Z</dcterms:modified>
</cp:coreProperties>
</file>