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-2040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34ACA-6C55-4E86-A40D-E0004D35D0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31E21-3C15-4D97-A2EF-CF3D893C24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29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31E21-3C15-4D97-A2EF-CF3D893C246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76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0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98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91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1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53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64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0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77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87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67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74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tile tx="0" ty="0" sx="100000" sy="100000" flip="x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0712-9A28-4018-8982-ADD202AD550F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E9F9-25A6-40CE-A8D3-D0C247459A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66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18585"/>
              </p:ext>
            </p:extLst>
          </p:nvPr>
        </p:nvGraphicFramePr>
        <p:xfrm>
          <a:off x="203111" y="2271895"/>
          <a:ext cx="6426116" cy="60536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44953"/>
                <a:gridCol w="4581163"/>
              </a:tblGrid>
              <a:tr h="6627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24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 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新企業經營典範下的企業倫理</a:t>
                      </a:r>
                      <a:endParaRPr lang="en-US" altLang="zh-TW" sz="24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algn="ctr"/>
                      <a:r>
                        <a:rPr lang="zh-TW" altLang="en-US" sz="2000" b="0" kern="1200" dirty="0" smtClean="0">
                          <a:effectLst/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</a:rPr>
                        <a:t>管科協會理事長 許士軍</a:t>
                      </a:r>
                      <a:endParaRPr lang="zh-TW" altLang="en-US" sz="2000" b="0" dirty="0"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</a:endParaRPr>
                    </a:p>
                  </a:txBody>
                  <a:tcPr anchor="ctr"/>
                </a:tc>
              </a:tr>
              <a:tr h="3284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3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9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 </a:t>
                      </a:r>
                    </a:p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從</a:t>
                      </a:r>
                      <a:r>
                        <a:rPr lang="en-US" altLang="zh-TW" sz="24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CSR</a:t>
                      </a:r>
                      <a:r>
                        <a:rPr lang="zh-TW" altLang="en-US" sz="24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談企業競爭力</a:t>
                      </a:r>
                      <a:endParaRPr lang="en-US" altLang="zh-TW" sz="24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algn="ctr"/>
                      <a:r>
                        <a:rPr lang="zh-TW" altLang="en-US" sz="2000" b="0" kern="1200" dirty="0" smtClean="0">
                          <a:effectLst/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</a:rPr>
                        <a:t>資誠教育基金會董事長 薛明玲</a:t>
                      </a:r>
                      <a:endParaRPr lang="zh-TW" altLang="en-US" sz="2000" b="0" dirty="0"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</a:endParaRPr>
                    </a:p>
                  </a:txBody>
                  <a:tcPr anchor="ctr"/>
                </a:tc>
              </a:tr>
              <a:tr h="111587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3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倫理領導力</a:t>
                      </a:r>
                      <a:r>
                        <a:rPr lang="en-US" altLang="zh-TW" sz="2400" b="0" dirty="0" smtClean="0"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---</a:t>
                      </a:r>
                      <a:r>
                        <a:rPr lang="zh-TW" altLang="en-US" sz="2400" b="0" dirty="0" smtClean="0"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修天爵，人爵從之</a:t>
                      </a:r>
                      <a:endParaRPr lang="en-US" altLang="zh-TW" sz="2400" b="0" dirty="0" smtClean="0"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algn="ctr"/>
                      <a:endParaRPr lang="zh-TW" altLang="en-US" sz="1400" b="0" dirty="0"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</a:txBody>
                  <a:tcPr/>
                </a:tc>
              </a:tr>
              <a:tr h="721847"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3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30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18:45—21:00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  <a:cs typeface="+mn-cs"/>
                        </a:rPr>
                        <a:t>遇見天堂來的</a:t>
                      </a:r>
                      <a:r>
                        <a:rPr lang="en-US" altLang="zh-TW" sz="2400" b="0" kern="1200" dirty="0" smtClean="0">
                          <a:solidFill>
                            <a:schemeClr val="tx1"/>
                          </a:solidFill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  <a:cs typeface="+mn-cs"/>
                        </a:rPr>
                        <a:t>BOSS</a:t>
                      </a: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</a:rPr>
                        <a:t>國家文官培訓所所長</a:t>
                      </a:r>
                      <a:r>
                        <a:rPr lang="zh-TW" altLang="en-US" sz="2000" b="0" baseline="0" dirty="0" smtClean="0"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</a:rPr>
                        <a:t> 李嵩賢</a:t>
                      </a:r>
                      <a:endParaRPr lang="zh-TW" altLang="en-US" sz="2000" b="0" dirty="0"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</a:endParaRPr>
                    </a:p>
                  </a:txBody>
                  <a:tcPr anchor="ctr"/>
                </a:tc>
              </a:tr>
              <a:tr h="88899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4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13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  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  <a:cs typeface="+mn-cs"/>
                        </a:rPr>
                        <a:t>益張實業的企業倫理打造製造業服務創新典範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  <a:cs typeface="+mn-cs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200" dirty="0" smtClean="0">
                          <a:effectLst/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</a:rPr>
                        <a:t>益張實業執行長 黃秀英</a:t>
                      </a:r>
                      <a:endParaRPr lang="zh-TW" altLang="en-US" sz="2000" b="0" dirty="0"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</a:endParaRPr>
                    </a:p>
                  </a:txBody>
                  <a:tcPr anchor="ctr"/>
                </a:tc>
              </a:tr>
              <a:tr h="4986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4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  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  <a:cs typeface="+mn-cs"/>
                        </a:rPr>
                        <a:t>如何建立中小企業特色企業倫理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  <a:cs typeface="+mn-cs"/>
                        </a:rPr>
                        <a:t>勤業眾信總裁 郭政宏</a:t>
                      </a:r>
                      <a:endParaRPr lang="zh-TW" altLang="en-US" sz="2000" b="0" kern="1200" dirty="0">
                        <a:solidFill>
                          <a:schemeClr val="tx1"/>
                        </a:solidFill>
                        <a:effectLst/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  <a:cs typeface="+mn-cs"/>
                      </a:endParaRPr>
                    </a:p>
                  </a:txBody>
                  <a:tcPr anchor="ctr"/>
                </a:tc>
              </a:tr>
              <a:tr h="57731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2016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年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5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月</a:t>
                      </a: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4</a:t>
                      </a:r>
                      <a:r>
                        <a:rPr lang="zh-TW" altLang="en-US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日  </a:t>
                      </a:r>
                      <a:endParaRPr lang="en-US" altLang="zh-TW" sz="1800" b="0" kern="1200" dirty="0" smtClean="0">
                        <a:effectLst/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</a:endParaRPr>
                    </a:p>
                    <a:p>
                      <a:pPr marL="0" marR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 smtClean="0">
                          <a:effectLst/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</a:rPr>
                        <a:t>18:50—20:50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solidFill>
                            <a:schemeClr val="tx1"/>
                          </a:solidFill>
                          <a:latin typeface="華康正顏楷體W9(P)" panose="03000900000000000000" pitchFamily="66" charset="-120"/>
                          <a:ea typeface="華康正顏楷體W9(P)" panose="03000900000000000000" pitchFamily="66" charset="-120"/>
                          <a:cs typeface="+mn-cs"/>
                        </a:rPr>
                        <a:t>公益彩券與社會福利</a:t>
                      </a:r>
                      <a:endParaRPr lang="en-US" altLang="zh-TW" sz="2400" b="0" kern="1200" dirty="0" smtClean="0">
                        <a:solidFill>
                          <a:schemeClr val="tx1"/>
                        </a:solidFill>
                        <a:latin typeface="華康正顏楷體W9(P)" panose="03000900000000000000" pitchFamily="66" charset="-120"/>
                        <a:ea typeface="華康正顏楷體W9(P)" panose="03000900000000000000" pitchFamily="66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華康鐵線龍門W3(P)" panose="03000300000000000000" pitchFamily="66" charset="-120"/>
                          <a:ea typeface="華康鐵線龍門W3(P)" panose="03000300000000000000" pitchFamily="66" charset="-120"/>
                          <a:cs typeface="+mn-cs"/>
                        </a:rPr>
                        <a:t>台灣彩券公司總經理 黃志宜</a:t>
                      </a:r>
                      <a:endParaRPr lang="zh-TW" altLang="en-US" sz="2000" b="0" kern="1200" dirty="0">
                        <a:solidFill>
                          <a:schemeClr val="tx1"/>
                        </a:solidFill>
                        <a:effectLst/>
                        <a:latin typeface="華康鐵線龍門W3(P)" panose="03000300000000000000" pitchFamily="66" charset="-120"/>
                        <a:ea typeface="華康鐵線龍門W3(P)" panose="03000300000000000000" pitchFamily="66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03111" y="68395"/>
            <a:ext cx="6552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atin typeface="華康正顏楷體W9(P)" panose="03000900000000000000" pitchFamily="66" charset="-120"/>
                <a:ea typeface="華康正顏楷體W9(P)" panose="03000900000000000000" pitchFamily="66" charset="-120"/>
              </a:rPr>
              <a:t>國立彰化師範大學會計學系企業倫理論壇</a:t>
            </a:r>
            <a:endParaRPr lang="zh-TW" altLang="en-US" sz="2000" dirty="0">
              <a:latin typeface="華康正顏楷體W9(P)" panose="03000900000000000000" pitchFamily="66" charset="-120"/>
              <a:ea typeface="華康正顏楷體W9(P)" panose="03000900000000000000" pitchFamily="66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988138" y="4186972"/>
            <a:ext cx="4664978" cy="707886"/>
            <a:chOff x="2984730" y="799619"/>
            <a:chExt cx="5358583" cy="1006755"/>
          </a:xfrm>
        </p:grpSpPr>
        <p:sp>
          <p:nvSpPr>
            <p:cNvPr id="5" name="文字方塊 4"/>
            <p:cNvSpPr txBox="1"/>
            <p:nvPr/>
          </p:nvSpPr>
          <p:spPr>
            <a:xfrm>
              <a:off x="7186740" y="1018478"/>
              <a:ext cx="1156573" cy="56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楊政學</a:t>
              </a:r>
              <a:endParaRPr lang="en-US" altLang="zh-TW" sz="2000" dirty="0">
                <a:latin typeface="華康鐵線龍門W3(P)" panose="03000300000000000000" pitchFamily="66" charset="-120"/>
                <a:ea typeface="華康鐵線龍門W3(P)" panose="03000300000000000000" pitchFamily="66" charset="-120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2984730" y="799619"/>
              <a:ext cx="4336733" cy="1006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000" dirty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中華企業</a:t>
              </a:r>
              <a:r>
                <a:rPr lang="zh-TW" altLang="en-US" sz="2000" dirty="0" smtClean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倫理教育協進會秘書長</a:t>
              </a:r>
              <a:endParaRPr lang="en-US" altLang="zh-TW" sz="2000" dirty="0">
                <a:latin typeface="華康鐵線龍門W3(P)" panose="03000300000000000000" pitchFamily="66" charset="-120"/>
                <a:ea typeface="華康鐵線龍門W3(P)" panose="03000300000000000000" pitchFamily="66" charset="-120"/>
              </a:endParaRPr>
            </a:p>
            <a:p>
              <a:pPr algn="ctr">
                <a:tabLst>
                  <a:tab pos="804863" algn="l"/>
                </a:tabLst>
              </a:pPr>
              <a:r>
                <a:rPr lang="zh-TW" altLang="en-US" sz="2000" dirty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      </a:t>
              </a:r>
              <a:r>
                <a:rPr lang="zh-TW" altLang="en-US" sz="2000" dirty="0" smtClean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  </a:t>
              </a:r>
              <a:r>
                <a:rPr lang="zh-TW" altLang="en-US" sz="2000" dirty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 </a:t>
              </a:r>
              <a:r>
                <a:rPr lang="zh-TW" altLang="en-US" sz="2000" dirty="0" smtClean="0">
                  <a:latin typeface="華康鐵線龍門W3(P)" panose="03000300000000000000" pitchFamily="66" charset="-120"/>
                  <a:ea typeface="華康鐵線龍門W3(P)" panose="03000300000000000000" pitchFamily="66" charset="-120"/>
                </a:rPr>
                <a:t>   信義文化基金會執行長</a:t>
              </a:r>
              <a:endParaRPr lang="zh-TW" altLang="en-US" sz="2000" dirty="0">
                <a:latin typeface="華康鐵線龍門W3(P)" panose="03000300000000000000" pitchFamily="66" charset="-120"/>
                <a:ea typeface="華康鐵線龍門W3(P)" panose="03000300000000000000" pitchFamily="66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56728" y="8301678"/>
            <a:ext cx="6417434" cy="1223958"/>
            <a:chOff x="124393" y="7991151"/>
            <a:chExt cx="6417434" cy="1734055"/>
          </a:xfrm>
        </p:grpSpPr>
        <p:sp>
          <p:nvSpPr>
            <p:cNvPr id="9" name="文字方塊 8"/>
            <p:cNvSpPr txBox="1"/>
            <p:nvPr/>
          </p:nvSpPr>
          <p:spPr>
            <a:xfrm>
              <a:off x="124393" y="7991151"/>
              <a:ext cx="1711828" cy="566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>
                  <a:latin typeface="華康龍門石碑" panose="03000709000000000000" pitchFamily="65" charset="-120"/>
                  <a:ea typeface="華康龍門石碑" panose="03000709000000000000" pitchFamily="65" charset="-120"/>
                </a:rPr>
                <a:t>主辦單位：</a:t>
              </a:r>
              <a:endParaRPr lang="zh-TW" altLang="en-US" sz="2000" dirty="0">
                <a:latin typeface="華康龍門石碑" panose="03000709000000000000" pitchFamily="65" charset="-120"/>
                <a:ea typeface="華康龍門石碑" panose="03000709000000000000" pitchFamily="65" charset="-120"/>
              </a:endParaRPr>
            </a:p>
          </p:txBody>
        </p:sp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1832" y="8387616"/>
              <a:ext cx="909995" cy="1337590"/>
            </a:xfrm>
            <a:prstGeom prst="rect">
              <a:avLst/>
            </a:prstGeom>
          </p:spPr>
        </p:pic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9" y="8525197"/>
              <a:ext cx="5334076" cy="1194968"/>
            </a:xfrm>
            <a:prstGeom prst="rect">
              <a:avLst/>
            </a:prstGeom>
          </p:spPr>
        </p:pic>
      </p:grpSp>
      <p:sp>
        <p:nvSpPr>
          <p:cNvPr id="11" name="文字方塊 10"/>
          <p:cNvSpPr txBox="1"/>
          <p:nvPr/>
        </p:nvSpPr>
        <p:spPr>
          <a:xfrm>
            <a:off x="904622" y="1434982"/>
            <a:ext cx="526297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TW" altLang="en-US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論壇地點</a:t>
            </a:r>
            <a:r>
              <a:rPr lang="zh-TW" altLang="en-US" sz="22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：國立彰化</a:t>
            </a:r>
            <a:r>
              <a:rPr lang="zh-TW" altLang="en-US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師範大學</a:t>
            </a:r>
            <a:r>
              <a:rPr lang="en-US" altLang="zh-TW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(</a:t>
            </a:r>
            <a:r>
              <a:rPr lang="zh-TW" altLang="en-US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寶山</a:t>
            </a:r>
            <a:r>
              <a:rPr lang="zh-TW" altLang="en-US" sz="22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校</a:t>
            </a:r>
            <a:r>
              <a:rPr lang="zh-TW" altLang="en-US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區</a:t>
            </a:r>
            <a:r>
              <a:rPr lang="en-US" altLang="zh-TW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)</a:t>
            </a:r>
          </a:p>
          <a:p>
            <a:pPr>
              <a:tabLst>
                <a:tab pos="1255713" algn="l"/>
              </a:tabLst>
            </a:pPr>
            <a:r>
              <a:rPr lang="en-US" altLang="zh-TW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	</a:t>
            </a:r>
            <a:r>
              <a:rPr lang="zh-TW" altLang="en-US" sz="22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 管理</a:t>
            </a:r>
            <a:r>
              <a:rPr lang="zh-TW" altLang="en-US" sz="22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學院 七樓演講廳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56728" y="9525636"/>
            <a:ext cx="6290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贊助單位：公益信託誠品法務會計研究發展基金</a:t>
            </a:r>
            <a:endParaRPr lang="zh-TW" altLang="en-US" sz="20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31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181</Words>
  <Application>Microsoft Office PowerPoint</Application>
  <PresentationFormat>A4 紙張 (210x297 公釐)</PresentationFormat>
  <Paragraphs>36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Yahuili</cp:lastModifiedBy>
  <cp:revision>26</cp:revision>
  <dcterms:created xsi:type="dcterms:W3CDTF">2016-02-17T03:40:16Z</dcterms:created>
  <dcterms:modified xsi:type="dcterms:W3CDTF">2016-03-24T03:01:55Z</dcterms:modified>
</cp:coreProperties>
</file>